
<file path=[Content_Types].xml><?xml version="1.0" encoding="utf-8"?>
<Types xmlns="http://schemas.openxmlformats.org/package/2006/content-types">
  <Default Extension="png" ContentType="image/png"/>
  <Default Extension="bin" ContentType="application/vnd.ms-office.activeX"/>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54" d="100"/>
          <a:sy n="54" d="100"/>
        </p:scale>
        <p:origin x="3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activeX/activeX6.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3BDED0-3E12-4E1A-AF49-FF7152ED1562}"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786CC-BEA9-4D45-88BC-609A39D98DE2}" type="slidenum">
              <a:rPr lang="en-US" smtClean="0"/>
              <a:t>‹#›</a:t>
            </a:fld>
            <a:endParaRPr lang="en-US"/>
          </a:p>
        </p:txBody>
      </p:sp>
    </p:spTree>
    <p:extLst>
      <p:ext uri="{BB962C8B-B14F-4D97-AF65-F5344CB8AC3E}">
        <p14:creationId xmlns:p14="http://schemas.microsoft.com/office/powerpoint/2010/main" val="3793806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3BDED0-3E12-4E1A-AF49-FF7152ED1562}"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786CC-BEA9-4D45-88BC-609A39D98DE2}" type="slidenum">
              <a:rPr lang="en-US" smtClean="0"/>
              <a:t>‹#›</a:t>
            </a:fld>
            <a:endParaRPr lang="en-US"/>
          </a:p>
        </p:txBody>
      </p:sp>
    </p:spTree>
    <p:extLst>
      <p:ext uri="{BB962C8B-B14F-4D97-AF65-F5344CB8AC3E}">
        <p14:creationId xmlns:p14="http://schemas.microsoft.com/office/powerpoint/2010/main" val="3582664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3BDED0-3E12-4E1A-AF49-FF7152ED1562}"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786CC-BEA9-4D45-88BC-609A39D98DE2}" type="slidenum">
              <a:rPr lang="en-US" smtClean="0"/>
              <a:t>‹#›</a:t>
            </a:fld>
            <a:endParaRPr lang="en-US"/>
          </a:p>
        </p:txBody>
      </p:sp>
    </p:spTree>
    <p:extLst>
      <p:ext uri="{BB962C8B-B14F-4D97-AF65-F5344CB8AC3E}">
        <p14:creationId xmlns:p14="http://schemas.microsoft.com/office/powerpoint/2010/main" val="2712209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3BDED0-3E12-4E1A-AF49-FF7152ED1562}"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786CC-BEA9-4D45-88BC-609A39D98DE2}" type="slidenum">
              <a:rPr lang="en-US" smtClean="0"/>
              <a:t>‹#›</a:t>
            </a:fld>
            <a:endParaRPr lang="en-US"/>
          </a:p>
        </p:txBody>
      </p:sp>
    </p:spTree>
    <p:extLst>
      <p:ext uri="{BB962C8B-B14F-4D97-AF65-F5344CB8AC3E}">
        <p14:creationId xmlns:p14="http://schemas.microsoft.com/office/powerpoint/2010/main" val="2704334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3BDED0-3E12-4E1A-AF49-FF7152ED1562}"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786CC-BEA9-4D45-88BC-609A39D98DE2}" type="slidenum">
              <a:rPr lang="en-US" smtClean="0"/>
              <a:t>‹#›</a:t>
            </a:fld>
            <a:endParaRPr lang="en-US"/>
          </a:p>
        </p:txBody>
      </p:sp>
    </p:spTree>
    <p:extLst>
      <p:ext uri="{BB962C8B-B14F-4D97-AF65-F5344CB8AC3E}">
        <p14:creationId xmlns:p14="http://schemas.microsoft.com/office/powerpoint/2010/main" val="318386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3BDED0-3E12-4E1A-AF49-FF7152ED1562}"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C786CC-BEA9-4D45-88BC-609A39D98DE2}" type="slidenum">
              <a:rPr lang="en-US" smtClean="0"/>
              <a:t>‹#›</a:t>
            </a:fld>
            <a:endParaRPr lang="en-US"/>
          </a:p>
        </p:txBody>
      </p:sp>
    </p:spTree>
    <p:extLst>
      <p:ext uri="{BB962C8B-B14F-4D97-AF65-F5344CB8AC3E}">
        <p14:creationId xmlns:p14="http://schemas.microsoft.com/office/powerpoint/2010/main" val="460811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3BDED0-3E12-4E1A-AF49-FF7152ED1562}" type="datetimeFigureOut">
              <a:rPr lang="en-US" smtClean="0"/>
              <a:t>5/7/2024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C786CC-BEA9-4D45-88BC-609A39D98DE2}" type="slidenum">
              <a:rPr lang="en-US" smtClean="0"/>
              <a:t>‹#›</a:t>
            </a:fld>
            <a:endParaRPr lang="en-US"/>
          </a:p>
        </p:txBody>
      </p:sp>
    </p:spTree>
    <p:extLst>
      <p:ext uri="{BB962C8B-B14F-4D97-AF65-F5344CB8AC3E}">
        <p14:creationId xmlns:p14="http://schemas.microsoft.com/office/powerpoint/2010/main" val="315234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3BDED0-3E12-4E1A-AF49-FF7152ED1562}" type="datetimeFigureOut">
              <a:rPr lang="en-US" smtClean="0"/>
              <a:t>5/7/2024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C786CC-BEA9-4D45-88BC-609A39D98DE2}" type="slidenum">
              <a:rPr lang="en-US" smtClean="0"/>
              <a:t>‹#›</a:t>
            </a:fld>
            <a:endParaRPr lang="en-US"/>
          </a:p>
        </p:txBody>
      </p:sp>
    </p:spTree>
    <p:extLst>
      <p:ext uri="{BB962C8B-B14F-4D97-AF65-F5344CB8AC3E}">
        <p14:creationId xmlns:p14="http://schemas.microsoft.com/office/powerpoint/2010/main" val="342732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BDED0-3E12-4E1A-AF49-FF7152ED1562}" type="datetimeFigureOut">
              <a:rPr lang="en-US" smtClean="0"/>
              <a:t>5/7/2024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C786CC-BEA9-4D45-88BC-609A39D98DE2}" type="slidenum">
              <a:rPr lang="en-US" smtClean="0"/>
              <a:t>‹#›</a:t>
            </a:fld>
            <a:endParaRPr lang="en-US"/>
          </a:p>
        </p:txBody>
      </p:sp>
    </p:spTree>
    <p:extLst>
      <p:ext uri="{BB962C8B-B14F-4D97-AF65-F5344CB8AC3E}">
        <p14:creationId xmlns:p14="http://schemas.microsoft.com/office/powerpoint/2010/main" val="4099478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3BDED0-3E12-4E1A-AF49-FF7152ED1562}"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C786CC-BEA9-4D45-88BC-609A39D98DE2}" type="slidenum">
              <a:rPr lang="en-US" smtClean="0"/>
              <a:t>‹#›</a:t>
            </a:fld>
            <a:endParaRPr lang="en-US"/>
          </a:p>
        </p:txBody>
      </p:sp>
    </p:spTree>
    <p:extLst>
      <p:ext uri="{BB962C8B-B14F-4D97-AF65-F5344CB8AC3E}">
        <p14:creationId xmlns:p14="http://schemas.microsoft.com/office/powerpoint/2010/main" val="1542325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3BDED0-3E12-4E1A-AF49-FF7152ED1562}"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C786CC-BEA9-4D45-88BC-609A39D98DE2}" type="slidenum">
              <a:rPr lang="en-US" smtClean="0"/>
              <a:t>‹#›</a:t>
            </a:fld>
            <a:endParaRPr lang="en-US"/>
          </a:p>
        </p:txBody>
      </p:sp>
    </p:spTree>
    <p:extLst>
      <p:ext uri="{BB962C8B-B14F-4D97-AF65-F5344CB8AC3E}">
        <p14:creationId xmlns:p14="http://schemas.microsoft.com/office/powerpoint/2010/main" val="163266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BDED0-3E12-4E1A-AF49-FF7152ED1562}" type="datetimeFigureOut">
              <a:rPr lang="en-US" smtClean="0"/>
              <a:t>5/7/2024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C786CC-BEA9-4D45-88BC-609A39D98DE2}" type="slidenum">
              <a:rPr lang="en-US" smtClean="0"/>
              <a:t>‹#›</a:t>
            </a:fld>
            <a:endParaRPr lang="en-US"/>
          </a:p>
        </p:txBody>
      </p:sp>
    </p:spTree>
    <p:extLst>
      <p:ext uri="{BB962C8B-B14F-4D97-AF65-F5344CB8AC3E}">
        <p14:creationId xmlns:p14="http://schemas.microsoft.com/office/powerpoint/2010/main" val="1655875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NUL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audio" Target="NUL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audio" Target="NULL"/><Relationship Id="rId5" Type="http://schemas.openxmlformats.org/officeDocument/2006/relationships/image" Target="../media/image27.wmf"/><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audio" Target="NULL"/><Relationship Id="rId5" Type="http://schemas.openxmlformats.org/officeDocument/2006/relationships/image" Target="../media/image29.wmf"/><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audio" Target="NULL"/><Relationship Id="rId5" Type="http://schemas.openxmlformats.org/officeDocument/2006/relationships/image" Target="../media/image31.wmf"/><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audio" Target="NULL"/><Relationship Id="rId5" Type="http://schemas.openxmlformats.org/officeDocument/2006/relationships/image" Target="../media/image33.wmf"/><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5.wav"/><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5.wav"/><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3.wav"/><Relationship Id="rId7" Type="http://schemas.openxmlformats.org/officeDocument/2006/relationships/audio" Target="NULL"/><Relationship Id="rId2" Type="http://schemas.openxmlformats.org/officeDocument/2006/relationships/audio" Target="../media/audio2.wav"/><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audio" Target="../media/audio5.wav"/><Relationship Id="rId7" Type="http://schemas.openxmlformats.org/officeDocument/2006/relationships/image" Target="../media/image39.png"/><Relationship Id="rId12" Type="http://schemas.openxmlformats.org/officeDocument/2006/relationships/audio" Target="NUL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audio" Target="NULL"/><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4.wav"/><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audio" Target="NULL"/><Relationship Id="rId5" Type="http://schemas.openxmlformats.org/officeDocument/2006/relationships/image" Target="../media/image38.png"/><Relationship Id="rId10" Type="http://schemas.openxmlformats.org/officeDocument/2006/relationships/audio" Target="NUL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44.wmf"/><Relationship Id="rId5" Type="http://schemas.openxmlformats.org/officeDocument/2006/relationships/image" Target="../media/image43.png"/><Relationship Id="rId4" Type="http://schemas.openxmlformats.org/officeDocument/2006/relationships/audio" Target="../media/audio5.wav"/></Relationships>
</file>

<file path=ppt/slides/_rels/slide2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audio" Target="NULL"/><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audio" Target="NUL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5.wav"/><Relationship Id="rId7" Type="http://schemas.openxmlformats.org/officeDocument/2006/relationships/audio" Target="NULL"/><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5.wav"/><Relationship Id="rId7" Type="http://schemas.openxmlformats.org/officeDocument/2006/relationships/audio" Target="NULL"/><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5.wav"/><Relationship Id="rId7" Type="http://schemas.openxmlformats.org/officeDocument/2006/relationships/audio" Target="NULL"/><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5.wav"/><Relationship Id="rId7" Type="http://schemas.openxmlformats.org/officeDocument/2006/relationships/audio" Target="NULL"/><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audio" Target="../media/audio5.wav"/><Relationship Id="rId7" Type="http://schemas.openxmlformats.org/officeDocument/2006/relationships/image" Target="../media/image49.svg"/><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audio" Target="../media/audio1.wav"/><Relationship Id="rId7" Type="http://schemas.openxmlformats.org/officeDocument/2006/relationships/image" Target="../media/image48.png"/><Relationship Id="rId12" Type="http://schemas.openxmlformats.org/officeDocument/2006/relationships/audio" Target="NULL"/><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audio" Target="NUL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6.png"/></Relationships>
</file>

<file path=ppt/slides/_rels/slide36.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2.wav"/><Relationship Id="rId7" Type="http://schemas.openxmlformats.org/officeDocument/2006/relationships/image" Target="../media/image49.svg"/><Relationship Id="rId2" Type="http://schemas.openxmlformats.org/officeDocument/2006/relationships/audio" Target="../media/audio5.wav"/><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24.png"/><Relationship Id="rId9" Type="http://schemas.openxmlformats.org/officeDocument/2006/relationships/audio" Target="NUL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audio" Target="NUL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audio" Target="../media/audio5.wav"/><Relationship Id="rId7" Type="http://schemas.openxmlformats.org/officeDocument/2006/relationships/image" Target="../media/image39.png"/><Relationship Id="rId12" Type="http://schemas.openxmlformats.org/officeDocument/2006/relationships/audio" Target="NULL"/><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audio" Target="NULL"/><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11.svg"/><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9.svg"/><Relationship Id="rId10" Type="http://schemas.openxmlformats.org/officeDocument/2006/relationships/audio" Target="NULL"/><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audio" Target="NULL"/><Relationship Id="rId5" Type="http://schemas.openxmlformats.org/officeDocument/2006/relationships/image" Target="../media/image38.png"/><Relationship Id="rId10" Type="http://schemas.openxmlformats.org/officeDocument/2006/relationships/audio" Target="NUL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44.wmf"/><Relationship Id="rId5" Type="http://schemas.openxmlformats.org/officeDocument/2006/relationships/image" Target="../media/image43.png"/><Relationship Id="rId4" Type="http://schemas.openxmlformats.org/officeDocument/2006/relationships/audio" Target="../media/audio5.wav"/></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audio" Target="NULL"/><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audio" Target="NUL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6">
            <a:extLst>
              <a:ext uri="{FF2B5EF4-FFF2-40B4-BE49-F238E27FC236}">
                <a16:creationId xmlns:a16="http://schemas.microsoft.com/office/drawing/2014/main" xmlns="" id="{C2AA091E-7D6B-5E5C-7ED8-1D48C2592299}"/>
              </a:ext>
            </a:extLst>
          </p:cNvPr>
          <p:cNvSpPr txBox="1"/>
          <p:nvPr/>
        </p:nvSpPr>
        <p:spPr>
          <a:xfrm rot="21185612">
            <a:off x="4744408" y="3969665"/>
            <a:ext cx="2703181" cy="1200329"/>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w="127000">
                  <a:solidFill>
                    <a:schemeClr val="bg1"/>
                  </a:solidFill>
                </a:ln>
                <a:solidFill>
                  <a:schemeClr val="bg1"/>
                </a:solidFill>
                <a:effectLst>
                  <a:outerShdw blurRad="38100" dist="19050" dir="2700000" algn="tl" rotWithShape="0">
                    <a:prstClr val="black">
                      <a:alpha val="40000"/>
                    </a:prstClr>
                  </a:outerShdw>
                </a:effectLst>
                <a:uLnTx/>
                <a:uFillTx/>
                <a:latin typeface="UTM Edwardian" panose="02040603050506020204" pitchFamily="18" charset="0"/>
                <a:ea typeface="LNTH-LuoLuoNotangYuanTi 1" pitchFamily="2" charset="-128"/>
                <a:cs typeface="LNTH-LuoLuoNotangYuanTi 1" pitchFamily="2" charset="-128"/>
              </a:rPr>
              <a:t>Chủ điểm</a:t>
            </a:r>
            <a:endParaRPr kumimoji="0" lang="en-US" sz="7200" b="0" i="0" u="none" strike="noStrike" kern="1200" cap="none" spc="0" normalizeH="0" baseline="0" noProof="0" dirty="0">
              <a:ln w="127000">
                <a:solidFill>
                  <a:schemeClr val="bg1"/>
                </a:solidFill>
              </a:ln>
              <a:solidFill>
                <a:schemeClr val="bg1"/>
              </a:solidFill>
              <a:effectLst>
                <a:outerShdw blurRad="38100" dist="19050" dir="2700000" algn="tl" rotWithShape="0">
                  <a:prstClr val="black">
                    <a:alpha val="40000"/>
                  </a:prstClr>
                </a:outerShdw>
              </a:effectLst>
              <a:uLnTx/>
              <a:uFillTx/>
              <a:latin typeface="UTM Edwardian" panose="02040603050506020204" pitchFamily="18" charset="0"/>
              <a:ea typeface="LNTH-LuoLuoNotangYuanTi 1" pitchFamily="2" charset="-128"/>
              <a:cs typeface="LNTH-LuoLuoNotangYuanTi 1" pitchFamily="2" charset="-128"/>
            </a:endParaRPr>
          </a:p>
        </p:txBody>
      </p:sp>
      <p:sp>
        <p:nvSpPr>
          <p:cNvPr id="5" name="TextBox 16">
            <a:extLst>
              <a:ext uri="{FF2B5EF4-FFF2-40B4-BE49-F238E27FC236}">
                <a16:creationId xmlns:a16="http://schemas.microsoft.com/office/drawing/2014/main" xmlns="" id="{99BD72F1-FBB0-3B66-1925-E81BCD8BC7AD}"/>
              </a:ext>
            </a:extLst>
          </p:cNvPr>
          <p:cNvSpPr txBox="1"/>
          <p:nvPr/>
        </p:nvSpPr>
        <p:spPr>
          <a:xfrm rot="21185612">
            <a:off x="4744409" y="3969666"/>
            <a:ext cx="2703181" cy="1200329"/>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w="0"/>
                <a:solidFill>
                  <a:srgbClr val="FF0066"/>
                </a:solidFill>
                <a:effectLst>
                  <a:outerShdw blurRad="38100" dist="19050" dir="2700000" algn="tl" rotWithShape="0">
                    <a:prstClr val="black">
                      <a:alpha val="40000"/>
                    </a:prstClr>
                  </a:outerShdw>
                </a:effectLst>
                <a:uLnTx/>
                <a:uFillTx/>
                <a:latin typeface="UTM Edwardian" panose="02040603050506020204" pitchFamily="18" charset="0"/>
                <a:ea typeface="LNTH-LuoLuoNotangYuanTi 1" pitchFamily="2" charset="-128"/>
                <a:cs typeface="LNTH-LuoLuoNotangYuanTi 1" pitchFamily="2" charset="-128"/>
              </a:rPr>
              <a:t>Chủ điểm</a:t>
            </a:r>
            <a:endParaRPr kumimoji="0" lang="en-US" sz="7200" b="0" i="0" u="none" strike="noStrike" kern="1200" cap="none" spc="0" normalizeH="0" baseline="0" noProof="0" dirty="0">
              <a:ln w="0"/>
              <a:solidFill>
                <a:srgbClr val="FF0066"/>
              </a:solidFill>
              <a:effectLst>
                <a:outerShdw blurRad="38100" dist="19050" dir="2700000" algn="tl" rotWithShape="0">
                  <a:prstClr val="black">
                    <a:alpha val="40000"/>
                  </a:prstClr>
                </a:outerShdw>
              </a:effectLst>
              <a:uLnTx/>
              <a:uFillTx/>
              <a:latin typeface="UTM Edwardian" panose="02040603050506020204" pitchFamily="18" charset="0"/>
              <a:ea typeface="LNTH-LuoLuoNotangYuanTi 1" pitchFamily="2" charset="-128"/>
              <a:cs typeface="LNTH-LuoLuoNotangYuanTi 1" pitchFamily="2" charset="-128"/>
            </a:endParaRPr>
          </a:p>
        </p:txBody>
      </p:sp>
      <p:grpSp>
        <p:nvGrpSpPr>
          <p:cNvPr id="8" name="Group 6">
            <a:extLst>
              <a:ext uri="{FF2B5EF4-FFF2-40B4-BE49-F238E27FC236}">
                <a16:creationId xmlns:a16="http://schemas.microsoft.com/office/drawing/2014/main" xmlns="" id="{07782279-AE1C-35C1-3E21-F463425F542A}"/>
              </a:ext>
            </a:extLst>
          </p:cNvPr>
          <p:cNvGrpSpPr/>
          <p:nvPr/>
        </p:nvGrpSpPr>
        <p:grpSpPr>
          <a:xfrm>
            <a:off x="-2" y="4364089"/>
            <a:ext cx="12192000" cy="1928158"/>
            <a:chOff x="5250004" y="6585061"/>
            <a:chExt cx="13208089" cy="2784542"/>
          </a:xfrm>
        </p:grpSpPr>
        <p:sp>
          <p:nvSpPr>
            <p:cNvPr id="9" name="TextBox 7">
              <a:extLst>
                <a:ext uri="{FF2B5EF4-FFF2-40B4-BE49-F238E27FC236}">
                  <a16:creationId xmlns:a16="http://schemas.microsoft.com/office/drawing/2014/main" xmlns="" id="{1932AE42-1C09-22BC-F0D0-D65BA32C07AE}"/>
                </a:ext>
              </a:extLst>
            </p:cNvPr>
            <p:cNvSpPr txBox="1"/>
            <p:nvPr/>
          </p:nvSpPr>
          <p:spPr>
            <a:xfrm>
              <a:off x="5250004" y="6585062"/>
              <a:ext cx="13208089" cy="2784541"/>
            </a:xfrm>
            <a:prstGeom prst="rect">
              <a:avLst/>
            </a:prstGeom>
            <a:noFill/>
          </p:spPr>
          <p:txBody>
            <a:bodyPr wrap="square" rtlCol="0">
              <a:spAutoFit/>
            </a:bodyPr>
            <a:lstStyle/>
            <a:p>
              <a:pPr algn="ctr">
                <a:lnSpc>
                  <a:spcPct val="150000"/>
                </a:lnSpc>
              </a:pPr>
              <a:r>
                <a:rPr lang="en-US" sz="8800" b="1">
                  <a:ln w="2762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Ciel Pony" panose="02000000000000000000" pitchFamily="2" charset="0"/>
                </a:rPr>
                <a:t>THẾ GIỚI QUANH TA</a:t>
              </a:r>
            </a:p>
          </p:txBody>
        </p:sp>
        <p:sp>
          <p:nvSpPr>
            <p:cNvPr id="10" name="TextBox 8">
              <a:extLst>
                <a:ext uri="{FF2B5EF4-FFF2-40B4-BE49-F238E27FC236}">
                  <a16:creationId xmlns:a16="http://schemas.microsoft.com/office/drawing/2014/main" xmlns="" id="{2B835416-1398-2A7A-A24E-1E0A9E951CCD}"/>
                </a:ext>
              </a:extLst>
            </p:cNvPr>
            <p:cNvSpPr txBox="1"/>
            <p:nvPr/>
          </p:nvSpPr>
          <p:spPr>
            <a:xfrm>
              <a:off x="5250004" y="6585061"/>
              <a:ext cx="13208089" cy="2784541"/>
            </a:xfrm>
            <a:prstGeom prst="rect">
              <a:avLst/>
            </a:prstGeom>
            <a:noFill/>
          </p:spPr>
          <p:txBody>
            <a:bodyPr wrap="square" rtlCol="0">
              <a:spAutoFit/>
            </a:bodyPr>
            <a:lstStyle/>
            <a:p>
              <a:pPr algn="ctr">
                <a:lnSpc>
                  <a:spcPct val="150000"/>
                </a:lnSpc>
              </a:pPr>
              <a:r>
                <a:rPr lang="en-US" sz="8800" b="1">
                  <a:ln w="28575">
                    <a:solidFill>
                      <a:sysClr val="windowText" lastClr="00000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rPr>
                <a:t>T</a:t>
              </a:r>
              <a:r>
                <a:rPr lang="en-US" sz="8800" b="1">
                  <a:ln w="28575">
                    <a:solidFill>
                      <a:sysClr val="windowText" lastClr="00000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rPr>
                <a:t>H</a:t>
              </a:r>
              <a:r>
                <a:rPr lang="en-US" sz="8800" b="1">
                  <a:ln w="28575">
                    <a:solidFill>
                      <a:sysClr val="windowText" lastClr="00000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rPr>
                <a:t>Ế </a:t>
              </a:r>
              <a:r>
                <a:rPr lang="en-US" sz="8800" b="1">
                  <a:ln w="28575">
                    <a:solidFill>
                      <a:sysClr val="windowText" lastClr="000000"/>
                    </a:solidFill>
                    <a:prstDash val="solid"/>
                  </a:ln>
                  <a:solidFill>
                    <a:srgbClr val="66FFFF"/>
                  </a:solidFill>
                  <a:effectLst>
                    <a:outerShdw blurRad="12700" dist="38100" dir="2700000" algn="tl" rotWithShape="0">
                      <a:schemeClr val="accent5">
                        <a:lumMod val="60000"/>
                        <a:lumOff val="40000"/>
                      </a:schemeClr>
                    </a:outerShdw>
                  </a:effectLst>
                  <a:latin typeface="iCiel Pony" panose="02000000000000000000" pitchFamily="2" charset="0"/>
                </a:rPr>
                <a:t>G</a:t>
              </a:r>
              <a:r>
                <a:rPr lang="en-US" sz="8800" b="1">
                  <a:ln w="28575">
                    <a:solidFill>
                      <a:sysClr val="windowText" lastClr="000000"/>
                    </a:solidFill>
                    <a:prstDash val="solid"/>
                  </a:ln>
                  <a:solidFill>
                    <a:srgbClr val="FF7C80"/>
                  </a:solidFill>
                  <a:effectLst>
                    <a:outerShdw blurRad="12700" dist="38100" dir="2700000" algn="tl" rotWithShape="0">
                      <a:schemeClr val="accent5">
                        <a:lumMod val="60000"/>
                        <a:lumOff val="40000"/>
                      </a:schemeClr>
                    </a:outerShdw>
                  </a:effectLst>
                  <a:latin typeface="iCiel Pony" panose="02000000000000000000" pitchFamily="2" charset="0"/>
                </a:rPr>
                <a:t>I</a:t>
              </a:r>
              <a:r>
                <a:rPr lang="en-US" sz="8800" b="1">
                  <a:ln w="28575">
                    <a:solidFill>
                      <a:sysClr val="windowText" lastClr="00000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rPr>
                <a:t>Ớ</a:t>
              </a:r>
              <a:r>
                <a:rPr lang="en-US" sz="8800" b="1">
                  <a:ln w="28575">
                    <a:solidFill>
                      <a:sysClr val="windowText" lastClr="00000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rPr>
                <a:t>I </a:t>
              </a:r>
              <a:r>
                <a:rPr lang="en-US" sz="8800" b="1">
                  <a:ln w="28575">
                    <a:solidFill>
                      <a:sysClr val="windowText" lastClr="000000"/>
                    </a:solidFill>
                    <a:prstDash val="solid"/>
                  </a:ln>
                  <a:solidFill>
                    <a:srgbClr val="FF7C80"/>
                  </a:solidFill>
                  <a:effectLst>
                    <a:outerShdw blurRad="12700" dist="38100" dir="2700000" algn="tl" rotWithShape="0">
                      <a:schemeClr val="accent5">
                        <a:lumMod val="60000"/>
                        <a:lumOff val="40000"/>
                      </a:schemeClr>
                    </a:outerShdw>
                  </a:effectLst>
                  <a:latin typeface="iCiel Pony" panose="02000000000000000000" pitchFamily="2" charset="0"/>
                </a:rPr>
                <a:t>Q</a:t>
              </a:r>
              <a:r>
                <a:rPr lang="en-US" sz="8800" b="1">
                  <a:ln w="28575">
                    <a:solidFill>
                      <a:sysClr val="windowText" lastClr="000000"/>
                    </a:solidFill>
                    <a:prstDash val="solid"/>
                  </a:ln>
                  <a:solidFill>
                    <a:srgbClr val="66FFFF"/>
                  </a:solidFill>
                  <a:effectLst>
                    <a:outerShdw blurRad="12700" dist="38100" dir="2700000" algn="tl" rotWithShape="0">
                      <a:schemeClr val="accent5">
                        <a:lumMod val="60000"/>
                        <a:lumOff val="40000"/>
                      </a:schemeClr>
                    </a:outerShdw>
                  </a:effectLst>
                  <a:latin typeface="iCiel Pony" panose="02000000000000000000" pitchFamily="2" charset="0"/>
                </a:rPr>
                <a:t>U</a:t>
              </a:r>
              <a:r>
                <a:rPr lang="en-US" sz="8800" b="1">
                  <a:ln w="28575">
                    <a:solidFill>
                      <a:sysClr val="windowText" lastClr="00000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rPr>
                <a:t>A</a:t>
              </a:r>
              <a:r>
                <a:rPr lang="en-US" sz="8800" b="1">
                  <a:ln w="28575">
                    <a:solidFill>
                      <a:sysClr val="windowText" lastClr="00000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rPr>
                <a:t>N</a:t>
              </a:r>
              <a:r>
                <a:rPr lang="en-US" sz="8800" b="1">
                  <a:ln w="28575">
                    <a:solidFill>
                      <a:sysClr val="windowText" lastClr="00000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rPr>
                <a:t>H</a:t>
              </a:r>
              <a:r>
                <a:rPr lang="en-US" sz="8800" b="1">
                  <a:ln w="28575">
                    <a:solidFill>
                      <a:sysClr val="windowText" lastClr="00000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rPr>
                <a:t> T</a:t>
              </a:r>
              <a:r>
                <a:rPr lang="en-US" sz="8800" b="1">
                  <a:ln w="28575">
                    <a:solidFill>
                      <a:sysClr val="windowText" lastClr="000000"/>
                    </a:solidFill>
                    <a:prstDash val="solid"/>
                  </a:ln>
                  <a:solidFill>
                    <a:srgbClr val="66FFFF"/>
                  </a:solidFill>
                  <a:effectLst>
                    <a:outerShdw blurRad="12700" dist="38100" dir="2700000" algn="tl" rotWithShape="0">
                      <a:schemeClr val="accent5">
                        <a:lumMod val="60000"/>
                        <a:lumOff val="40000"/>
                      </a:schemeClr>
                    </a:outerShdw>
                  </a:effectLst>
                  <a:latin typeface="iCiel Pony" panose="02000000000000000000" pitchFamily="2" charset="0"/>
                </a:rPr>
                <a:t>A</a:t>
              </a:r>
              <a:endParaRPr lang="en-US" sz="8800" b="1" dirty="0">
                <a:ln w="28575">
                  <a:solidFill>
                    <a:sysClr val="windowText" lastClr="000000"/>
                  </a:solidFill>
                  <a:prstDash val="solid"/>
                </a:ln>
                <a:solidFill>
                  <a:srgbClr val="FFCC66"/>
                </a:solidFill>
                <a:effectLst>
                  <a:outerShdw blurRad="12700" dist="38100" dir="2700000" algn="tl" rotWithShape="0">
                    <a:schemeClr val="accent5">
                      <a:lumMod val="60000"/>
                      <a:lumOff val="40000"/>
                    </a:schemeClr>
                  </a:outerShdw>
                </a:effectLst>
                <a:latin typeface="iCiel Pony" panose="02000000000000000000" pitchFamily="2" charset="0"/>
              </a:endParaRPr>
            </a:p>
          </p:txBody>
        </p:sp>
      </p:grpSp>
    </p:spTree>
    <p:extLst>
      <p:ext uri="{BB962C8B-B14F-4D97-AF65-F5344CB8AC3E}">
        <p14:creationId xmlns:p14="http://schemas.microsoft.com/office/powerpoint/2010/main" val="70349082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animEffect transition="in" filter="fade">
                                          <p:cBhvr>
                                            <p:cTn id="9" dur="25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10" fill="hold">
                                <p:stCondLst>
                                  <p:cond delay="250"/>
                                </p:stCondLst>
                                <p:childTnLst>
                                  <p:par>
                                    <p:cTn id="11" presetID="6" presetClass="emph" presetSubtype="0" fill="hold" nodeType="afterEffect" p14:presetBounceEnd="98000">
                                      <p:stCondLst>
                                        <p:cond delay="0"/>
                                      </p:stCondLst>
                                      <p:childTnLst>
                                        <p:animScale p14:bounceEnd="98000">
                                          <p:cBhvr>
                                            <p:cTn id="12" dur="2000" fill="hold"/>
                                            <p:tgtEl>
                                              <p:spTgt spid="8"/>
                                            </p:tgtEl>
                                          </p:cBhvr>
                                          <p:by x="101000" y="10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animEffect transition="in" filter="fade">
                                          <p:cBhvr>
                                            <p:cTn id="9" dur="25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par>
                              <p:cTn id="10" fill="hold">
                                <p:stCondLst>
                                  <p:cond delay="250"/>
                                </p:stCondLst>
                                <p:childTnLst>
                                  <p:par>
                                    <p:cTn id="11" presetID="6" presetClass="emph" presetSubtype="0" fill="hold" nodeType="afterEffect">
                                      <p:stCondLst>
                                        <p:cond delay="0"/>
                                      </p:stCondLst>
                                      <p:childTnLst>
                                        <p:animScale>
                                          <p:cBhvr>
                                            <p:cTn id="12" dur="2000" fill="hold"/>
                                            <p:tgtEl>
                                              <p:spTgt spid="8"/>
                                            </p:tgtEl>
                                          </p:cBhvr>
                                          <p:by x="101000" y="10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7">
            <a:extLst>
              <a:ext uri="{FF2B5EF4-FFF2-40B4-BE49-F238E27FC236}">
                <a16:creationId xmlns:a16="http://schemas.microsoft.com/office/drawing/2014/main" xmlns="" id="{EF836905-1B2A-99D5-8643-08B1BD42CE68}"/>
              </a:ext>
            </a:extLst>
          </p:cNvPr>
          <p:cNvSpPr txBox="1"/>
          <p:nvPr/>
        </p:nvSpPr>
        <p:spPr>
          <a:xfrm>
            <a:off x="359566" y="368210"/>
            <a:ext cx="4792464" cy="310854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Càng khó khăn, quả bóng bay căng phồng trí tò mò trong cậu càng lớn. Cậu đã cùng bạn bè nhặt nhạnh phế liệu từ đống rác đối diện trường học, làm chiếc quạt gió nhỏ để phát điện cho chiếc đài cũ.</a:t>
            </a:r>
          </a:p>
        </p:txBody>
      </p:sp>
      <p:pic>
        <p:nvPicPr>
          <p:cNvPr id="4" name="Hình ảnh 3" descr="Ảnh có chứa cối xay gió, bầu trời, ngoài trời, con người&#10;&#10;Mô tả được tạo tự động">
            <a:extLst>
              <a:ext uri="{FF2B5EF4-FFF2-40B4-BE49-F238E27FC236}">
                <a16:creationId xmlns:a16="http://schemas.microsoft.com/office/drawing/2014/main" xmlns="" id="{370DAE2B-7157-C8DE-A772-88C7CF3C07F3}"/>
              </a:ext>
            </a:extLst>
          </p:cNvPr>
          <p:cNvPicPr>
            <a:picLocks noChangeAspect="1"/>
          </p:cNvPicPr>
          <p:nvPr/>
        </p:nvPicPr>
        <p:blipFill rotWithShape="1">
          <a:blip r:embed="rId2">
            <a:extLst>
              <a:ext uri="{28A0092B-C50C-407E-A947-70E740481C1C}">
                <a14:useLocalDpi xmlns:a14="http://schemas.microsoft.com/office/drawing/2010/main" val="0"/>
              </a:ext>
            </a:extLst>
          </a:blip>
          <a:srcRect t="4218" b="2635"/>
          <a:stretch/>
        </p:blipFill>
        <p:spPr>
          <a:xfrm>
            <a:off x="5322628" y="170834"/>
            <a:ext cx="6332562" cy="3326406"/>
          </a:xfrm>
          <a:prstGeom prst="rect">
            <a:avLst/>
          </a:prstGeom>
          <a:ln>
            <a:noFill/>
          </a:ln>
          <a:effectLst>
            <a:softEdge rad="112500"/>
          </a:effectLst>
        </p:spPr>
      </p:pic>
      <p:sp>
        <p:nvSpPr>
          <p:cNvPr id="5" name="Hộp Văn bản 4">
            <a:extLst>
              <a:ext uri="{FF2B5EF4-FFF2-40B4-BE49-F238E27FC236}">
                <a16:creationId xmlns:a16="http://schemas.microsoft.com/office/drawing/2014/main" xmlns="" id="{1473A499-5364-8DA0-2B27-C5D3040E716A}"/>
              </a:ext>
            </a:extLst>
          </p:cNvPr>
          <p:cNvSpPr txBox="1"/>
          <p:nvPr/>
        </p:nvSpPr>
        <p:spPr>
          <a:xfrm>
            <a:off x="359567" y="3429000"/>
            <a:ext cx="11295623"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Để làm được chiếc cối xay gió mơ ước, cậu chẳng có gì ngoài những chiếc máy hỏng, những ống nhựa bị vỡ,... Cậu xin được tháo rời chiếc xe đạp quý của bố để thực hiện ước mơ của mình. Người bạn thân Gie-phơ-ri cũng hết lòng giúp đỡ cậu, chi tiền tiêu vặt để mua những thứ cần thiết.</a:t>
            </a:r>
          </a:p>
        </p:txBody>
      </p:sp>
      <p:sp>
        <p:nvSpPr>
          <p:cNvPr id="6" name="Hộp Văn bản 5">
            <a:extLst>
              <a:ext uri="{FF2B5EF4-FFF2-40B4-BE49-F238E27FC236}">
                <a16:creationId xmlns:a16="http://schemas.microsoft.com/office/drawing/2014/main" xmlns="" id="{21EEA1D2-A23B-5D13-330A-38D966A9BD15}"/>
              </a:ext>
            </a:extLst>
          </p:cNvPr>
          <p:cNvSpPr txBox="1"/>
          <p:nvPr/>
        </p:nvSpPr>
        <p:spPr>
          <a:xfrm>
            <a:off x="359566" y="5244882"/>
            <a:ext cx="11295623"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Nhờ lòng quyết tâm và sự giúp đỡ của gia đình, bạn bè, chiếc cối xay gió thô sơ đã được dựng lên. Mọi người đã cùng nhau hò reo s</a:t>
            </a: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u</a:t>
            </a: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ng sư</a:t>
            </a: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ớ</a:t>
            </a: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ng khi điện từ cối xay gió làm chạy máy bơm, dẫn nước từ giếng ra ruộng.</a:t>
            </a:r>
          </a:p>
        </p:txBody>
      </p:sp>
    </p:spTree>
    <p:extLst>
      <p:ext uri="{BB962C8B-B14F-4D97-AF65-F5344CB8AC3E}">
        <p14:creationId xmlns:p14="http://schemas.microsoft.com/office/powerpoint/2010/main" val="379881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descr="Ảnh có chứa cối xay gió, bầu trời, ngoài trời, con người&#10;&#10;Mô tả được tạo tự động">
            <a:extLst>
              <a:ext uri="{FF2B5EF4-FFF2-40B4-BE49-F238E27FC236}">
                <a16:creationId xmlns:a16="http://schemas.microsoft.com/office/drawing/2014/main" xmlns="" id="{370DAE2B-7157-C8DE-A772-88C7CF3C07F3}"/>
              </a:ext>
            </a:extLst>
          </p:cNvPr>
          <p:cNvPicPr>
            <a:picLocks noChangeAspect="1"/>
          </p:cNvPicPr>
          <p:nvPr/>
        </p:nvPicPr>
        <p:blipFill rotWithShape="1">
          <a:blip r:embed="rId2">
            <a:extLst>
              <a:ext uri="{28A0092B-C50C-407E-A947-70E740481C1C}">
                <a14:useLocalDpi xmlns:a14="http://schemas.microsoft.com/office/drawing/2010/main" val="0"/>
              </a:ext>
            </a:extLst>
          </a:blip>
          <a:srcRect t="4218" b="2635"/>
          <a:stretch/>
        </p:blipFill>
        <p:spPr>
          <a:xfrm>
            <a:off x="1878841" y="0"/>
            <a:ext cx="8434317" cy="4430428"/>
          </a:xfrm>
          <a:prstGeom prst="rect">
            <a:avLst/>
          </a:prstGeom>
          <a:ln>
            <a:noFill/>
          </a:ln>
          <a:effectLst>
            <a:softEdge rad="112500"/>
          </a:effectLst>
        </p:spPr>
      </p:pic>
      <p:sp>
        <p:nvSpPr>
          <p:cNvPr id="6" name="Hộp Văn bản 5">
            <a:extLst>
              <a:ext uri="{FF2B5EF4-FFF2-40B4-BE49-F238E27FC236}">
                <a16:creationId xmlns:a16="http://schemas.microsoft.com/office/drawing/2014/main" xmlns="" id="{21EEA1D2-A23B-5D13-330A-38D966A9BD15}"/>
              </a:ext>
            </a:extLst>
          </p:cNvPr>
          <p:cNvSpPr txBox="1"/>
          <p:nvPr/>
        </p:nvSpPr>
        <p:spPr>
          <a:xfrm>
            <a:off x="386865" y="4535198"/>
            <a:ext cx="11295623"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Cậu đã nhận được học bổng tiếp tục đi học để thực hiện ước mơ mang điện về cho dân làng minh. Sau khi tốt nghiệp đại học, Uy-li-am trở thành một diễn giả truyền cảm hứng cho rất nhiều trường đại học ở Mỹ.</a:t>
            </a:r>
          </a:p>
        </p:txBody>
      </p:sp>
      <p:sp>
        <p:nvSpPr>
          <p:cNvPr id="2" name="Hộp Văn bản 1">
            <a:extLst>
              <a:ext uri="{FF2B5EF4-FFF2-40B4-BE49-F238E27FC236}">
                <a16:creationId xmlns:a16="http://schemas.microsoft.com/office/drawing/2014/main" xmlns="" id="{44E4EE82-34EC-01A3-B675-764EB3929FE1}"/>
              </a:ext>
            </a:extLst>
          </p:cNvPr>
          <p:cNvSpPr txBox="1"/>
          <p:nvPr/>
        </p:nvSpPr>
        <p:spPr>
          <a:xfrm>
            <a:off x="509512" y="5903893"/>
            <a:ext cx="11295623" cy="95410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1"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Theo Uy-li-am Cam-goam-ba và Brai-ơn Milo,</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Pha-tác Ra-cun dịch</a:t>
            </a:r>
          </a:p>
        </p:txBody>
      </p:sp>
    </p:spTree>
    <p:extLst>
      <p:ext uri="{BB962C8B-B14F-4D97-AF65-F5344CB8AC3E}">
        <p14:creationId xmlns:p14="http://schemas.microsoft.com/office/powerpoint/2010/main" val="1996102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21">
            <a:extLst>
              <a:ext uri="{FF2B5EF4-FFF2-40B4-BE49-F238E27FC236}">
                <a16:creationId xmlns:a16="http://schemas.microsoft.com/office/drawing/2014/main" xmlns="" id="{8106A2BF-EABB-8D96-0B69-BD24CC3C8D34}"/>
              </a:ext>
            </a:extLst>
          </p:cNvPr>
          <p:cNvSpPr/>
          <p:nvPr/>
        </p:nvSpPr>
        <p:spPr>
          <a:xfrm>
            <a:off x="351691" y="377573"/>
            <a:ext cx="11465171" cy="6102853"/>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 name="Group 31">
            <a:extLst>
              <a:ext uri="{FF2B5EF4-FFF2-40B4-BE49-F238E27FC236}">
                <a16:creationId xmlns:a16="http://schemas.microsoft.com/office/drawing/2014/main" xmlns="" id="{679D0420-272E-ECB2-4711-069E87349324}"/>
              </a:ext>
            </a:extLst>
          </p:cNvPr>
          <p:cNvGrpSpPr/>
          <p:nvPr/>
        </p:nvGrpSpPr>
        <p:grpSpPr>
          <a:xfrm>
            <a:off x="539701" y="459555"/>
            <a:ext cx="11112598" cy="1365262"/>
            <a:chOff x="565798" y="0"/>
            <a:chExt cx="11112598" cy="1365262"/>
          </a:xfrm>
        </p:grpSpPr>
        <p:pic>
          <p:nvPicPr>
            <p:cNvPr id="4" name="Picture 16">
              <a:extLst>
                <a:ext uri="{FF2B5EF4-FFF2-40B4-BE49-F238E27FC236}">
                  <a16:creationId xmlns:a16="http://schemas.microsoft.com/office/drawing/2014/main" xmlns="" id="{7CDFD53C-CDB6-2DDB-FC41-1DF734A473EE}"/>
                </a:ext>
              </a:extLst>
            </p:cNvPr>
            <p:cNvPicPr>
              <a:picLocks noChangeAspect="1"/>
            </p:cNvPicPr>
            <p:nvPr/>
          </p:nvPicPr>
          <p:blipFill>
            <a:blip r:embed="rId3"/>
            <a:stretch>
              <a:fillRect/>
            </a:stretch>
          </p:blipFill>
          <p:spPr>
            <a:xfrm rot="20591673">
              <a:off x="565798" y="362081"/>
              <a:ext cx="940630" cy="940630"/>
            </a:xfrm>
            <a:prstGeom prst="rect">
              <a:avLst/>
            </a:prstGeom>
          </p:spPr>
        </p:pic>
        <p:pic>
          <p:nvPicPr>
            <p:cNvPr id="6" name="Picture 17">
              <a:extLst>
                <a:ext uri="{FF2B5EF4-FFF2-40B4-BE49-F238E27FC236}">
                  <a16:creationId xmlns:a16="http://schemas.microsoft.com/office/drawing/2014/main" xmlns="" id="{83A4862E-9E0C-4BB2-C20E-0268193FC410}"/>
                </a:ext>
              </a:extLst>
            </p:cNvPr>
            <p:cNvPicPr>
              <a:picLocks noChangeAspect="1"/>
            </p:cNvPicPr>
            <p:nvPr/>
          </p:nvPicPr>
          <p:blipFill>
            <a:blip r:embed="rId4"/>
            <a:stretch>
              <a:fillRect/>
            </a:stretch>
          </p:blipFill>
          <p:spPr>
            <a:xfrm rot="1370500">
              <a:off x="10747008" y="281611"/>
              <a:ext cx="931388" cy="931388"/>
            </a:xfrm>
            <a:prstGeom prst="rect">
              <a:avLst/>
            </a:prstGeom>
          </p:spPr>
        </p:pic>
        <p:grpSp>
          <p:nvGrpSpPr>
            <p:cNvPr id="8" name="Group 13">
              <a:extLst>
                <a:ext uri="{FF2B5EF4-FFF2-40B4-BE49-F238E27FC236}">
                  <a16:creationId xmlns:a16="http://schemas.microsoft.com/office/drawing/2014/main" xmlns="" id="{DDCC53F1-6C02-56B8-16A2-FCD0F45BCDE0}"/>
                </a:ext>
              </a:extLst>
            </p:cNvPr>
            <p:cNvGrpSpPr/>
            <p:nvPr/>
          </p:nvGrpSpPr>
          <p:grpSpPr>
            <a:xfrm>
              <a:off x="1174095" y="0"/>
              <a:ext cx="10041301" cy="1365262"/>
              <a:chOff x="1575311" y="446027"/>
              <a:chExt cx="11171227" cy="1365262"/>
            </a:xfrm>
          </p:grpSpPr>
          <p:sp>
            <p:nvSpPr>
              <p:cNvPr id="9" name="TextBox 8">
                <a:extLst>
                  <a:ext uri="{FF2B5EF4-FFF2-40B4-BE49-F238E27FC236}">
                    <a16:creationId xmlns:a16="http://schemas.microsoft.com/office/drawing/2014/main" xmlns="" id="{0D0AA80C-9FB3-D978-BADB-54EE5DF59500}"/>
                  </a:ext>
                </a:extLst>
              </p:cNvPr>
              <p:cNvSpPr txBox="1"/>
              <p:nvPr/>
            </p:nvSpPr>
            <p:spPr>
              <a:xfrm>
                <a:off x="1575311" y="446027"/>
                <a:ext cx="11171227" cy="1357255"/>
              </a:xfrm>
              <a:prstGeom prst="rect">
                <a:avLst/>
              </a:prstGeom>
              <a:noFill/>
            </p:spPr>
            <p:txBody>
              <a:bodyPr wrap="square">
                <a:spAutoFit/>
              </a:bodyPr>
              <a:lstStyle/>
              <a:p>
                <a:pPr marR="0" lvl="0" algn="l" defTabSz="914400" rtl="0" eaLnBrk="1" fontAlgn="base" latinLnBrk="0" hangingPunct="1">
                  <a:lnSpc>
                    <a:spcPct val="100000"/>
                  </a:lnSpc>
                  <a:spcBef>
                    <a:spcPts val="0"/>
                  </a:spcBef>
                  <a:spcAft>
                    <a:spcPts val="600"/>
                  </a:spcAft>
                  <a:buClrTx/>
                  <a:buSzTx/>
                  <a:tabLst/>
                  <a:defRPr/>
                </a:pPr>
                <a:r>
                  <a:rPr lang="sv-SE" sz="7200" b="1">
                    <a:ln w="23177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GIỌNG</a:t>
                </a:r>
                <a:r>
                  <a:rPr lang="sv-SE" sz="8000">
                    <a:ln w="231775">
                      <a:solidFill>
                        <a:schemeClr val="bg1"/>
                      </a:solidFill>
                    </a:ln>
                    <a:solidFill>
                      <a:schemeClr val="bg1"/>
                    </a:solidFill>
                    <a:latin typeface="LNTH-LuoLuoNotangYuanTi 1" pitchFamily="2" charset="-128"/>
                    <a:ea typeface="LNTH-LuoLuoNotangYuanTi 1" pitchFamily="2" charset="-128"/>
                    <a:cs typeface="LNTH-LuoLuoNotangYuanTi 1" pitchFamily="2" charset="-128"/>
                  </a:rPr>
                  <a:t> </a:t>
                </a:r>
                <a:r>
                  <a:rPr lang="sv-SE" sz="7200" b="1">
                    <a:ln w="23177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ĐỌC</a:t>
                </a:r>
                <a:r>
                  <a:rPr lang="sv-SE" sz="8000" b="1">
                    <a:ln w="23177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r>
                  <a:rPr lang="sv-SE" sz="7200" b="1">
                    <a:ln w="23177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CỦA</a:t>
                </a:r>
                <a:r>
                  <a:rPr lang="sv-SE" sz="8000" b="1">
                    <a:ln w="23177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r>
                  <a:rPr lang="sv-SE" sz="7200" b="1">
                    <a:ln w="23177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NHÂN</a:t>
                </a:r>
                <a:r>
                  <a:rPr lang="sv-SE" sz="8000" b="1">
                    <a:ln w="23177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r>
                  <a:rPr lang="sv-SE" sz="7200" b="1">
                    <a:ln w="23177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VẬT</a:t>
                </a:r>
                <a:endParaRPr lang="sv-SE" sz="7200" b="1" dirty="0">
                  <a:ln w="23177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endParaRPr>
              </a:p>
            </p:txBody>
          </p:sp>
          <p:sp>
            <p:nvSpPr>
              <p:cNvPr id="10" name="TextBox 12">
                <a:extLst>
                  <a:ext uri="{FF2B5EF4-FFF2-40B4-BE49-F238E27FC236}">
                    <a16:creationId xmlns:a16="http://schemas.microsoft.com/office/drawing/2014/main" xmlns="" id="{662CABC5-CE9B-FD4E-5AED-DAD204E8BEFE}"/>
                  </a:ext>
                </a:extLst>
              </p:cNvPr>
              <p:cNvSpPr txBox="1"/>
              <p:nvPr/>
            </p:nvSpPr>
            <p:spPr>
              <a:xfrm>
                <a:off x="1575311" y="454034"/>
                <a:ext cx="11171227" cy="1357255"/>
              </a:xfrm>
              <a:prstGeom prst="rect">
                <a:avLst/>
              </a:prstGeom>
              <a:noFill/>
            </p:spPr>
            <p:txBody>
              <a:bodyPr wrap="square">
                <a:spAutoFit/>
              </a:bodyPr>
              <a:lstStyle/>
              <a:p>
                <a:pPr marR="0" lvl="0" algn="l" defTabSz="914400" rtl="0" eaLnBrk="1" fontAlgn="base" latinLnBrk="0" hangingPunct="1">
                  <a:lnSpc>
                    <a:spcPct val="100000"/>
                  </a:lnSpc>
                  <a:spcBef>
                    <a:spcPts val="0"/>
                  </a:spcBef>
                  <a:spcAft>
                    <a:spcPts val="600"/>
                  </a:spcAft>
                  <a:buClrTx/>
                  <a:buSzTx/>
                  <a:tabLst/>
                  <a:defRPr/>
                </a:pPr>
                <a:r>
                  <a:rPr lang="sv-SE"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G</a:t>
                </a:r>
                <a:r>
                  <a:rPr lang="sv-SE"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I</a:t>
                </a:r>
                <a:r>
                  <a:rPr lang="sv-SE"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Ọ</a:t>
                </a:r>
                <a:r>
                  <a:rPr lang="sv-SE"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r>
                  <a:rPr lang="sv-SE" sz="72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G</a:t>
                </a:r>
                <a:r>
                  <a:rPr lang="sv-SE" sz="8000">
                    <a:solidFill>
                      <a:srgbClr val="77D460"/>
                    </a:solidFill>
                    <a:latin typeface="LNTH-LuoLuoNotangYuanTi 1" pitchFamily="2" charset="-128"/>
                    <a:ea typeface="LNTH-LuoLuoNotangYuanTi 1" pitchFamily="2" charset="-128"/>
                    <a:cs typeface="LNTH-LuoLuoNotangYuanTi 1" pitchFamily="2" charset="-128"/>
                  </a:rPr>
                  <a:t> </a:t>
                </a:r>
                <a:r>
                  <a:rPr lang="sv-SE"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Đ</a:t>
                </a:r>
                <a:r>
                  <a:rPr lang="sv-SE"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Ọ</a:t>
                </a:r>
                <a:r>
                  <a:rPr lang="sv-SE" sz="72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C</a:t>
                </a:r>
                <a:r>
                  <a:rPr lang="sv-SE" sz="8000" b="1">
                    <a:ln w="19050">
                      <a:solidFill>
                        <a:srgbClr val="002060"/>
                      </a:solidFill>
                      <a:prstDash val="solid"/>
                    </a:ln>
                    <a:solidFill>
                      <a:srgbClr val="77D460"/>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r>
                  <a:rPr lang="sv-SE"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C</a:t>
                </a:r>
                <a:r>
                  <a:rPr lang="sv-SE"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Ủ</a:t>
                </a:r>
                <a:r>
                  <a:rPr lang="sv-SE"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A</a:t>
                </a:r>
                <a:r>
                  <a:rPr lang="sv-SE" sz="8000" b="1">
                    <a:ln w="19050">
                      <a:solidFill>
                        <a:srgbClr val="002060"/>
                      </a:solidFill>
                      <a:prstDash val="solid"/>
                    </a:ln>
                    <a:solidFill>
                      <a:srgbClr val="77D460"/>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r>
                  <a:rPr lang="sv-SE"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r>
                  <a:rPr lang="sv-SE" sz="72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H</a:t>
                </a:r>
                <a:r>
                  <a:rPr lang="sv-SE"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Â</a:t>
                </a:r>
                <a:r>
                  <a:rPr lang="sv-SE"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r>
                  <a:rPr lang="sv-SE" sz="8000" b="1">
                    <a:ln w="19050">
                      <a:solidFill>
                        <a:srgbClr val="002060"/>
                      </a:solidFill>
                      <a:prstDash val="solid"/>
                    </a:ln>
                    <a:solidFill>
                      <a:srgbClr val="77D460"/>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r>
                  <a:rPr lang="sv-SE"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V</a:t>
                </a:r>
                <a:r>
                  <a:rPr lang="sv-SE"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Ậ</a:t>
                </a:r>
                <a:r>
                  <a:rPr lang="sv-SE"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T</a:t>
                </a:r>
                <a:endParaRPr lang="sv-SE" sz="7200" b="1" dirty="0">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endParaRPr>
              </a:p>
            </p:txBody>
          </p:sp>
        </p:grpSp>
      </p:grpSp>
      <p:grpSp>
        <p:nvGrpSpPr>
          <p:cNvPr id="11" name="Group 34">
            <a:extLst>
              <a:ext uri="{FF2B5EF4-FFF2-40B4-BE49-F238E27FC236}">
                <a16:creationId xmlns:a16="http://schemas.microsoft.com/office/drawing/2014/main" xmlns="" id="{389E198B-5A63-84AE-B419-FBA97C818FCD}"/>
              </a:ext>
            </a:extLst>
          </p:cNvPr>
          <p:cNvGrpSpPr/>
          <p:nvPr/>
        </p:nvGrpSpPr>
        <p:grpSpPr>
          <a:xfrm>
            <a:off x="743674" y="1941461"/>
            <a:ext cx="10680494" cy="1938992"/>
            <a:chOff x="-12457" y="2059699"/>
            <a:chExt cx="10680494" cy="1938992"/>
          </a:xfrm>
        </p:grpSpPr>
        <p:sp>
          <p:nvSpPr>
            <p:cNvPr id="12" name="TextBox 6">
              <a:extLst>
                <a:ext uri="{FF2B5EF4-FFF2-40B4-BE49-F238E27FC236}">
                  <a16:creationId xmlns:a16="http://schemas.microsoft.com/office/drawing/2014/main" xmlns="" id="{C7EA7177-BF3A-E64E-A26E-652949A25A02}"/>
                </a:ext>
              </a:extLst>
            </p:cNvPr>
            <p:cNvSpPr txBox="1"/>
            <p:nvPr/>
          </p:nvSpPr>
          <p:spPr>
            <a:xfrm>
              <a:off x="688626" y="2059699"/>
              <a:ext cx="9979411" cy="1938992"/>
            </a:xfrm>
            <a:prstGeom prst="rect">
              <a:avLst/>
            </a:prstGeom>
            <a:noFill/>
          </p:spPr>
          <p:txBody>
            <a:bodyPr wrap="square" rtlCol="0">
              <a:spAutoFit/>
            </a:bodyPr>
            <a:lstStyle/>
            <a:p>
              <a:pPr algn="just"/>
              <a:r>
                <a:rPr lang="vi-VN" sz="4000">
                  <a:latin typeface="Calibri" panose="020F0502020204030204" pitchFamily="34" charset="0"/>
                  <a:cs typeface="Calibri" panose="020F0502020204030204" pitchFamily="34" charset="0"/>
                </a:rPr>
                <a:t>Giọng đọc thong thả, nhấn giọng ở những từ ngữ chỉ địa danh, tên nhân vật; hạ thấp giọng ở cuối câu,...</a:t>
              </a:r>
            </a:p>
          </p:txBody>
        </p:sp>
        <p:pic>
          <p:nvPicPr>
            <p:cNvPr id="13" name="Picture 19">
              <a:extLst>
                <a:ext uri="{FF2B5EF4-FFF2-40B4-BE49-F238E27FC236}">
                  <a16:creationId xmlns:a16="http://schemas.microsoft.com/office/drawing/2014/main" xmlns="" id="{A8C52E9F-DF57-AD17-0152-C5973D103127}"/>
                </a:ext>
              </a:extLst>
            </p:cNvPr>
            <p:cNvPicPr>
              <a:picLocks noChangeAspect="1"/>
            </p:cNvPicPr>
            <p:nvPr/>
          </p:nvPicPr>
          <p:blipFill>
            <a:blip r:embed="rId5"/>
            <a:stretch>
              <a:fillRect/>
            </a:stretch>
          </p:blipFill>
          <p:spPr>
            <a:xfrm>
              <a:off x="-12457" y="2162756"/>
              <a:ext cx="701083" cy="701083"/>
            </a:xfrm>
            <a:prstGeom prst="rect">
              <a:avLst/>
            </a:prstGeom>
          </p:spPr>
        </p:pic>
      </p:grpSp>
      <p:grpSp>
        <p:nvGrpSpPr>
          <p:cNvPr id="14" name="Group 35">
            <a:extLst>
              <a:ext uri="{FF2B5EF4-FFF2-40B4-BE49-F238E27FC236}">
                <a16:creationId xmlns:a16="http://schemas.microsoft.com/office/drawing/2014/main" xmlns="" id="{9A44358F-82B3-0D4C-D1E5-DB6765A50B7B}"/>
              </a:ext>
            </a:extLst>
          </p:cNvPr>
          <p:cNvGrpSpPr/>
          <p:nvPr/>
        </p:nvGrpSpPr>
        <p:grpSpPr>
          <a:xfrm>
            <a:off x="4276365" y="3927138"/>
            <a:ext cx="3728365" cy="2664818"/>
            <a:chOff x="3853543" y="4366486"/>
            <a:chExt cx="3728365" cy="2664818"/>
          </a:xfrm>
        </p:grpSpPr>
        <p:pic>
          <p:nvPicPr>
            <p:cNvPr id="18" name="Picture 23">
              <a:extLst>
                <a:ext uri="{FF2B5EF4-FFF2-40B4-BE49-F238E27FC236}">
                  <a16:creationId xmlns:a16="http://schemas.microsoft.com/office/drawing/2014/main" xmlns="" id="{8DA20EBE-CB7F-49D6-C88E-BEA3EB57F2A2}"/>
                </a:ext>
              </a:extLst>
            </p:cNvPr>
            <p:cNvPicPr>
              <a:picLocks noChangeAspect="1"/>
            </p:cNvPicPr>
            <p:nvPr/>
          </p:nvPicPr>
          <p:blipFill>
            <a:blip r:embed="rId6"/>
            <a:srcRect/>
            <a:stretch>
              <a:fillRect/>
            </a:stretch>
          </p:blipFill>
          <p:spPr>
            <a:xfrm>
              <a:off x="5564497" y="4453584"/>
              <a:ext cx="2017411" cy="2557225"/>
            </a:xfrm>
            <a:prstGeom prst="rect">
              <a:avLst/>
            </a:prstGeom>
          </p:spPr>
        </p:pic>
        <p:pic>
          <p:nvPicPr>
            <p:cNvPr id="21" name="Picture 2">
              <a:extLst>
                <a:ext uri="{FF2B5EF4-FFF2-40B4-BE49-F238E27FC236}">
                  <a16:creationId xmlns:a16="http://schemas.microsoft.com/office/drawing/2014/main" xmlns="" id="{C20DEA2A-D2BF-6A9B-BD29-64603A239E79}"/>
                </a:ext>
              </a:extLst>
            </p:cNvPr>
            <p:cNvPicPr>
              <a:picLocks noChangeAspect="1"/>
            </p:cNvPicPr>
            <p:nvPr/>
          </p:nvPicPr>
          <p:blipFill>
            <a:blip r:embed="rId7"/>
            <a:srcRect/>
            <a:stretch>
              <a:fillRect/>
            </a:stretch>
          </p:blipFill>
          <p:spPr>
            <a:xfrm>
              <a:off x="3853543" y="4366486"/>
              <a:ext cx="1604865" cy="2664818"/>
            </a:xfrm>
            <a:prstGeom prst="rect">
              <a:avLst/>
            </a:prstGeom>
          </p:spPr>
        </p:pic>
      </p:grpSp>
    </p:spTree>
    <p:extLst>
      <p:ext uri="{BB962C8B-B14F-4D97-AF65-F5344CB8AC3E}">
        <p14:creationId xmlns:p14="http://schemas.microsoft.com/office/powerpoint/2010/main" val="20396247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1" fill="hold">
                                <p:stCondLst>
                                  <p:cond delay="1000"/>
                                </p:stCondLst>
                                <p:childTnLst>
                                  <p:par>
                                    <p:cTn id="12" presetID="2" presetClass="entr" presetSubtype="4" fill="hold" nodeType="afterEffect" p14:presetBounceEnd="72000">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14:bounceEnd="72000">
                                          <p:cBhvr additive="base">
                                            <p:cTn id="14" dur="1000" fill="hold"/>
                                            <p:tgtEl>
                                              <p:spTgt spid="14"/>
                                            </p:tgtEl>
                                            <p:attrNameLst>
                                              <p:attrName>ppt_x</p:attrName>
                                            </p:attrNameLst>
                                          </p:cBhvr>
                                          <p:tavLst>
                                            <p:tav tm="0">
                                              <p:val>
                                                <p:strVal val="#ppt_x"/>
                                              </p:val>
                                            </p:tav>
                                            <p:tav tm="100000">
                                              <p:val>
                                                <p:strVal val="#ppt_x"/>
                                              </p:val>
                                            </p:tav>
                                          </p:tavLst>
                                        </p:anim>
                                        <p:anim calcmode="lin" valueType="num" p14:bounceEnd="72000">
                                          <p:cBhvr additive="base">
                                            <p:cTn id="15"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9" name="click.wav"/>
                                            </p:tgtEl>
                                          </p:cMediaNode>
                                        </p:audio>
                                      </p:sub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000" fill="hold"/>
                                            <p:tgtEl>
                                              <p:spTgt spid="14"/>
                                            </p:tgtEl>
                                            <p:attrNameLst>
                                              <p:attrName>ppt_x</p:attrName>
                                            </p:attrNameLst>
                                          </p:cBhvr>
                                          <p:tavLst>
                                            <p:tav tm="0">
                                              <p:val>
                                                <p:strVal val="#ppt_x"/>
                                              </p:val>
                                            </p:tav>
                                            <p:tav tm="100000">
                                              <p:val>
                                                <p:strVal val="#ppt_x"/>
                                              </p:val>
                                            </p:tav>
                                          </p:tavLst>
                                        </p:anim>
                                        <p:anim calcmode="lin" valueType="num">
                                          <p:cBhvr additive="base">
                                            <p:cTn id="15"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21">
            <a:extLst>
              <a:ext uri="{FF2B5EF4-FFF2-40B4-BE49-F238E27FC236}">
                <a16:creationId xmlns:a16="http://schemas.microsoft.com/office/drawing/2014/main" xmlns="" id="{8106A2BF-EABB-8D96-0B69-BD24CC3C8D34}"/>
              </a:ext>
            </a:extLst>
          </p:cNvPr>
          <p:cNvSpPr/>
          <p:nvPr/>
        </p:nvSpPr>
        <p:spPr>
          <a:xfrm>
            <a:off x="351691" y="377573"/>
            <a:ext cx="11465171" cy="6102853"/>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 name="Group 20">
            <a:extLst>
              <a:ext uri="{FF2B5EF4-FFF2-40B4-BE49-F238E27FC236}">
                <a16:creationId xmlns:a16="http://schemas.microsoft.com/office/drawing/2014/main" xmlns="" id="{D19E5BEF-3EB2-7267-8736-49945EC4675C}"/>
              </a:ext>
            </a:extLst>
          </p:cNvPr>
          <p:cNvGrpSpPr/>
          <p:nvPr/>
        </p:nvGrpSpPr>
        <p:grpSpPr>
          <a:xfrm>
            <a:off x="535562" y="1095637"/>
            <a:ext cx="10902996" cy="919401"/>
            <a:chOff x="1446879" y="926145"/>
            <a:chExt cx="9312296" cy="919401"/>
          </a:xfrm>
        </p:grpSpPr>
        <p:sp>
          <p:nvSpPr>
            <p:cNvPr id="5" name="TextBox 2">
              <a:extLst>
                <a:ext uri="{FF2B5EF4-FFF2-40B4-BE49-F238E27FC236}">
                  <a16:creationId xmlns:a16="http://schemas.microsoft.com/office/drawing/2014/main" xmlns="" id="{9BCB9287-A0FB-64EB-0480-E04224A873F2}"/>
                </a:ext>
              </a:extLst>
            </p:cNvPr>
            <p:cNvSpPr txBox="1"/>
            <p:nvPr/>
          </p:nvSpPr>
          <p:spPr>
            <a:xfrm>
              <a:off x="1861905" y="926145"/>
              <a:ext cx="8897270" cy="919401"/>
            </a:xfrm>
            <a:prstGeom prst="roundRect">
              <a:avLst/>
            </a:prstGeom>
            <a:solidFill>
              <a:srgbClr val="FFCCFF"/>
            </a:solidFill>
            <a:ln w="38100">
              <a:solidFill>
                <a:srgbClr val="F04437"/>
              </a:solidFill>
            </a:ln>
          </p:spPr>
          <p:txBody>
            <a:bodyPr wrap="square" rtlCol="0">
              <a:spAutoFit/>
            </a:bodyPr>
            <a:lstStyle/>
            <a:p>
              <a:pPr algn="just"/>
              <a:r>
                <a:rPr lang="en-US" sz="4800" b="1">
                  <a:ea typeface="Roboto" panose="02000000000000000000" pitchFamily="2" charset="0"/>
                </a:rPr>
                <a:t>   Bài tập đọc được chia làm mấy đoạn?</a:t>
              </a:r>
              <a:endParaRPr lang="en-US" sz="4800" b="1" dirty="0">
                <a:ea typeface="Roboto" panose="02000000000000000000" pitchFamily="2" charset="0"/>
              </a:endParaRPr>
            </a:p>
          </p:txBody>
        </p:sp>
        <p:pic>
          <p:nvPicPr>
            <p:cNvPr id="7" name="Picture 19">
              <a:extLst>
                <a:ext uri="{FF2B5EF4-FFF2-40B4-BE49-F238E27FC236}">
                  <a16:creationId xmlns:a16="http://schemas.microsoft.com/office/drawing/2014/main" xmlns="" id="{CDCD33F1-6519-97F5-3B15-29607B35DA32}"/>
                </a:ext>
              </a:extLst>
            </p:cNvPr>
            <p:cNvPicPr>
              <a:picLocks noChangeAspect="1"/>
            </p:cNvPicPr>
            <p:nvPr/>
          </p:nvPicPr>
          <p:blipFill>
            <a:blip r:embed="rId4"/>
            <a:stretch>
              <a:fillRect/>
            </a:stretch>
          </p:blipFill>
          <p:spPr>
            <a:xfrm>
              <a:off x="1446879" y="984525"/>
              <a:ext cx="703924" cy="802640"/>
            </a:xfrm>
            <a:prstGeom prst="rect">
              <a:avLst/>
            </a:prstGeom>
          </p:spPr>
        </p:pic>
      </p:grpSp>
      <p:sp>
        <p:nvSpPr>
          <p:cNvPr id="15" name="TextBox 30">
            <a:extLst>
              <a:ext uri="{FF2B5EF4-FFF2-40B4-BE49-F238E27FC236}">
                <a16:creationId xmlns:a16="http://schemas.microsoft.com/office/drawing/2014/main" xmlns="" id="{67B017E7-5392-4B96-0B08-6F4761B3A3DD}"/>
              </a:ext>
            </a:extLst>
          </p:cNvPr>
          <p:cNvSpPr txBox="1"/>
          <p:nvPr/>
        </p:nvSpPr>
        <p:spPr>
          <a:xfrm>
            <a:off x="1359728" y="2426070"/>
            <a:ext cx="8183995" cy="715089"/>
          </a:xfrm>
          <a:prstGeom prst="roundRect">
            <a:avLst/>
          </a:prstGeom>
          <a:solidFill>
            <a:srgbClr val="FFFF99"/>
          </a:solidFill>
          <a:ln w="38100">
            <a:solidFill>
              <a:srgbClr val="FFC000"/>
            </a:solidFill>
          </a:ln>
        </p:spPr>
        <p:txBody>
          <a:bodyPr wrap="square" rtlCol="0">
            <a:spAutoFit/>
          </a:bodyPr>
          <a:lstStyle/>
          <a:p>
            <a:pPr algn="just"/>
            <a:r>
              <a:rPr lang="en-US" sz="3600">
                <a:ea typeface="Roboto" panose="02000000000000000000" pitchFamily="2" charset="0"/>
              </a:rPr>
              <a:t>   Đoạn 1: Từ đầu đến “sách khoa học”.</a:t>
            </a:r>
            <a:endParaRPr lang="en-US" sz="3600" dirty="0">
              <a:ea typeface="Roboto" panose="02000000000000000000" pitchFamily="2" charset="0"/>
            </a:endParaRPr>
          </a:p>
        </p:txBody>
      </p:sp>
      <p:sp>
        <p:nvSpPr>
          <p:cNvPr id="16" name="TextBox 32">
            <a:extLst>
              <a:ext uri="{FF2B5EF4-FFF2-40B4-BE49-F238E27FC236}">
                <a16:creationId xmlns:a16="http://schemas.microsoft.com/office/drawing/2014/main" xmlns="" id="{F3D6D95B-C654-02BE-7EE3-6726492EC195}"/>
              </a:ext>
            </a:extLst>
          </p:cNvPr>
          <p:cNvSpPr txBox="1"/>
          <p:nvPr/>
        </p:nvSpPr>
        <p:spPr>
          <a:xfrm>
            <a:off x="1359729" y="3600585"/>
            <a:ext cx="8183996" cy="715089"/>
          </a:xfrm>
          <a:prstGeom prst="roundRect">
            <a:avLst/>
          </a:prstGeom>
          <a:solidFill>
            <a:srgbClr val="FFFF99"/>
          </a:solidFill>
          <a:ln w="38100">
            <a:solidFill>
              <a:srgbClr val="FFC000"/>
            </a:solidFill>
          </a:ln>
        </p:spPr>
        <p:txBody>
          <a:bodyPr wrap="square" rtlCol="0">
            <a:spAutoFit/>
          </a:bodyPr>
          <a:lstStyle/>
          <a:p>
            <a:pPr algn="just"/>
            <a:r>
              <a:rPr lang="en-US" sz="3600">
                <a:ea typeface="Roboto" panose="02000000000000000000" pitchFamily="2" charset="0"/>
              </a:rPr>
              <a:t>   Đoạn 2: Tiếp theo đến “</a:t>
            </a:r>
            <a:r>
              <a:rPr lang="vi-VN" sz="3600">
                <a:latin typeface="Calibri" panose="020F0502020204030204" pitchFamily="34" charset="0"/>
                <a:ea typeface="Roboto" panose="02000000000000000000" pitchFamily="2" charset="0"/>
                <a:cs typeface="Calibri" panose="020F0502020204030204" pitchFamily="34" charset="0"/>
              </a:rPr>
              <a:t>giếng ra ruộng</a:t>
            </a:r>
            <a:r>
              <a:rPr lang="en-US" sz="3600">
                <a:latin typeface="Calibri" panose="020F0502020204030204" pitchFamily="34" charset="0"/>
                <a:ea typeface="Roboto" panose="02000000000000000000" pitchFamily="2" charset="0"/>
                <a:cs typeface="Calibri" panose="020F0502020204030204" pitchFamily="34" charset="0"/>
              </a:rPr>
              <a:t>”.</a:t>
            </a:r>
            <a:endParaRPr lang="en-US" sz="3600" dirty="0">
              <a:latin typeface="Calibri" panose="020F0502020204030204" pitchFamily="34" charset="0"/>
              <a:ea typeface="Roboto" panose="02000000000000000000" pitchFamily="2" charset="0"/>
              <a:cs typeface="Calibri" panose="020F0502020204030204" pitchFamily="34" charset="0"/>
            </a:endParaRPr>
          </a:p>
        </p:txBody>
      </p:sp>
      <p:sp>
        <p:nvSpPr>
          <p:cNvPr id="17" name="TextBox 35">
            <a:extLst>
              <a:ext uri="{FF2B5EF4-FFF2-40B4-BE49-F238E27FC236}">
                <a16:creationId xmlns:a16="http://schemas.microsoft.com/office/drawing/2014/main" xmlns="" id="{06162681-9D10-6771-0F77-A54B16941DC0}"/>
              </a:ext>
            </a:extLst>
          </p:cNvPr>
          <p:cNvSpPr txBox="1"/>
          <p:nvPr/>
        </p:nvSpPr>
        <p:spPr>
          <a:xfrm>
            <a:off x="1359728" y="4775100"/>
            <a:ext cx="8183995" cy="715089"/>
          </a:xfrm>
          <a:prstGeom prst="roundRect">
            <a:avLst/>
          </a:prstGeom>
          <a:solidFill>
            <a:srgbClr val="FFFF99"/>
          </a:solidFill>
          <a:ln w="38100">
            <a:solidFill>
              <a:srgbClr val="FFC000"/>
            </a:solidFill>
          </a:ln>
        </p:spPr>
        <p:txBody>
          <a:bodyPr wrap="square" rtlCol="0">
            <a:spAutoFit/>
          </a:bodyPr>
          <a:lstStyle/>
          <a:p>
            <a:pPr algn="just"/>
            <a:r>
              <a:rPr lang="en-US" sz="3600">
                <a:ea typeface="Roboto" panose="02000000000000000000" pitchFamily="2" charset="0"/>
              </a:rPr>
              <a:t>   Đoạn 3: Còn lại.</a:t>
            </a:r>
            <a:endParaRPr lang="en-US" sz="3600" dirty="0">
              <a:ea typeface="Roboto" panose="02000000000000000000" pitchFamily="2" charset="0"/>
            </a:endParaRPr>
          </a:p>
        </p:txBody>
      </p:sp>
      <p:grpSp>
        <p:nvGrpSpPr>
          <p:cNvPr id="19" name="Nhóm 18">
            <a:extLst>
              <a:ext uri="{FF2B5EF4-FFF2-40B4-BE49-F238E27FC236}">
                <a16:creationId xmlns:a16="http://schemas.microsoft.com/office/drawing/2014/main" xmlns="" id="{250C4DA0-FDE5-EC2E-950C-452CEEC136BD}"/>
              </a:ext>
            </a:extLst>
          </p:cNvPr>
          <p:cNvGrpSpPr/>
          <p:nvPr/>
        </p:nvGrpSpPr>
        <p:grpSpPr>
          <a:xfrm>
            <a:off x="8993875" y="3429000"/>
            <a:ext cx="4248188" cy="3467149"/>
            <a:chOff x="1287462" y="1498599"/>
            <a:chExt cx="3625259" cy="2892425"/>
          </a:xfrm>
        </p:grpSpPr>
        <p:sp>
          <p:nvSpPr>
            <p:cNvPr id="20" name="Hình Bầu dục 19">
              <a:extLst>
                <a:ext uri="{FF2B5EF4-FFF2-40B4-BE49-F238E27FC236}">
                  <a16:creationId xmlns:a16="http://schemas.microsoft.com/office/drawing/2014/main" xmlns="" id="{E1B7EE40-E8D6-1397-11F5-979B2E48A30F}"/>
                </a:ext>
              </a:extLst>
            </p:cNvPr>
            <p:cNvSpPr/>
            <p:nvPr/>
          </p:nvSpPr>
          <p:spPr>
            <a:xfrm>
              <a:off x="2750820" y="2956560"/>
              <a:ext cx="495300" cy="6858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ình chữ nhật: Góc Tròn 21">
              <a:extLst>
                <a:ext uri="{FF2B5EF4-FFF2-40B4-BE49-F238E27FC236}">
                  <a16:creationId xmlns:a16="http://schemas.microsoft.com/office/drawing/2014/main" xmlns="" id="{E1A0176F-346B-9AC5-5887-F4BCC97699A9}"/>
                </a:ext>
              </a:extLst>
            </p:cNvPr>
            <p:cNvSpPr/>
            <p:nvPr/>
          </p:nvSpPr>
          <p:spPr>
            <a:xfrm>
              <a:off x="2547937" y="3535680"/>
              <a:ext cx="176213" cy="68580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Hình ảnh 22" descr="Ảnh có chứa phim hoạt hình, Hoạt hình, Phim hoạt hình, hư cấu&#10;&#10;Mô tả được tạo tự động">
              <a:extLst>
                <a:ext uri="{FF2B5EF4-FFF2-40B4-BE49-F238E27FC236}">
                  <a16:creationId xmlns:a16="http://schemas.microsoft.com/office/drawing/2014/main" xmlns="" id="{1DE92466-1B07-6688-B2F3-9CBF0C7F4680}"/>
                </a:ext>
              </a:extLst>
            </p:cNvPr>
            <p:cNvPicPr>
              <a:picLocks noChangeAspect="1"/>
            </p:cNvPicPr>
            <p:nvPr/>
          </p:nvPicPr>
          <p:blipFill>
            <a:blip r:embed="rId5"/>
            <a:stretch>
              <a:fillRect/>
            </a:stretch>
          </p:blipFill>
          <p:spPr>
            <a:xfrm>
              <a:off x="1287462" y="1498599"/>
              <a:ext cx="3625259" cy="2892425"/>
            </a:xfrm>
            <a:prstGeom prst="rect">
              <a:avLst/>
            </a:prstGeom>
          </p:spPr>
        </p:pic>
      </p:grpSp>
    </p:spTree>
    <p:extLst>
      <p:ext uri="{BB962C8B-B14F-4D97-AF65-F5344CB8AC3E}">
        <p14:creationId xmlns:p14="http://schemas.microsoft.com/office/powerpoint/2010/main" val="313421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900" decel="100000" fill="hold"/>
                                        <p:tgtEl>
                                          <p:spTgt spid="1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900" decel="100000" fill="hold"/>
                                        <p:tgtEl>
                                          <p:spTgt spid="1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21">
            <a:extLst>
              <a:ext uri="{FF2B5EF4-FFF2-40B4-BE49-F238E27FC236}">
                <a16:creationId xmlns:a16="http://schemas.microsoft.com/office/drawing/2014/main" xmlns="" id="{8106A2BF-EABB-8D96-0B69-BD24CC3C8D34}"/>
              </a:ext>
            </a:extLst>
          </p:cNvPr>
          <p:cNvSpPr/>
          <p:nvPr/>
        </p:nvSpPr>
        <p:spPr>
          <a:xfrm>
            <a:off x="351691" y="377573"/>
            <a:ext cx="11465171" cy="6102853"/>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Rounded Corners 21">
            <a:extLst>
              <a:ext uri="{FF2B5EF4-FFF2-40B4-BE49-F238E27FC236}">
                <a16:creationId xmlns:a16="http://schemas.microsoft.com/office/drawing/2014/main" xmlns="" id="{0B36AD38-6FD5-966D-D335-457931864799}"/>
              </a:ext>
            </a:extLst>
          </p:cNvPr>
          <p:cNvSpPr/>
          <p:nvPr/>
        </p:nvSpPr>
        <p:spPr>
          <a:xfrm>
            <a:off x="488497" y="1830194"/>
            <a:ext cx="2241452" cy="796835"/>
          </a:xfrm>
          <a:prstGeom prst="roundRect">
            <a:avLst>
              <a:gd name="adj" fmla="val 50000"/>
            </a:avLst>
          </a:prstGeom>
          <a:solidFill>
            <a:srgbClr val="FFFFCC"/>
          </a:solidFill>
          <a:ln w="38100">
            <a:solidFill>
              <a:srgbClr val="FF5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Mother" panose="02040603050506020204" pitchFamily="18" charset="0"/>
              </a:rPr>
              <a:t>Đoạn 1:</a:t>
            </a:r>
            <a:endParaRPr lang="en-US"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Mother" panose="02040603050506020204" pitchFamily="18" charset="0"/>
            </a:endParaRPr>
          </a:p>
        </p:txBody>
      </p:sp>
      <p:grpSp>
        <p:nvGrpSpPr>
          <p:cNvPr id="4" name="Group 7">
            <a:extLst>
              <a:ext uri="{FF2B5EF4-FFF2-40B4-BE49-F238E27FC236}">
                <a16:creationId xmlns:a16="http://schemas.microsoft.com/office/drawing/2014/main" xmlns="" id="{31D5FB65-4491-0998-5F30-9540D68BBF4B}"/>
              </a:ext>
            </a:extLst>
          </p:cNvPr>
          <p:cNvGrpSpPr/>
          <p:nvPr/>
        </p:nvGrpSpPr>
        <p:grpSpPr>
          <a:xfrm>
            <a:off x="1126514" y="546782"/>
            <a:ext cx="9779237" cy="993682"/>
            <a:chOff x="716043" y="1656278"/>
            <a:chExt cx="16870200" cy="993682"/>
          </a:xfrm>
        </p:grpSpPr>
        <p:sp>
          <p:nvSpPr>
            <p:cNvPr id="6" name="TextBox 8">
              <a:extLst>
                <a:ext uri="{FF2B5EF4-FFF2-40B4-BE49-F238E27FC236}">
                  <a16:creationId xmlns:a16="http://schemas.microsoft.com/office/drawing/2014/main" xmlns="" id="{A61CC18E-DE62-F081-5521-04D52D4F1349}"/>
                </a:ext>
              </a:extLst>
            </p:cNvPr>
            <p:cNvSpPr txBox="1"/>
            <p:nvPr/>
          </p:nvSpPr>
          <p:spPr>
            <a:xfrm>
              <a:off x="730330" y="1669820"/>
              <a:ext cx="16855913" cy="980140"/>
            </a:xfrm>
            <a:prstGeom prst="rect">
              <a:avLst/>
            </a:prstGeom>
            <a:noFill/>
          </p:spPr>
          <p:txBody>
            <a:bodyPr wrap="square">
              <a:spAutoFit/>
            </a:bodyPr>
            <a:lstStyle/>
            <a:p>
              <a:pPr algn="ctr">
                <a:lnSpc>
                  <a:spcPct val="80000"/>
                </a:lnSpc>
              </a:pPr>
              <a:r>
                <a:rPr lang="en-US" sz="7200" b="1" dirty="0">
                  <a:ln w="200025">
                    <a:solidFill>
                      <a:schemeClr val="bg1"/>
                    </a:solidFill>
                    <a:prstDash val="solid"/>
                  </a:ln>
                  <a:solidFill>
                    <a:schemeClr val="bg1"/>
                  </a:solidFill>
                  <a:effectLst>
                    <a:outerShdw blurRad="50800" dist="38100" dir="5400000" algn="t" rotWithShape="0">
                      <a:prstClr val="black">
                        <a:alpha val="40000"/>
                      </a:prstClr>
                    </a:outerShdw>
                  </a:effectLst>
                  <a:latin typeface="LNTH-LuoLuoNotangYuanTi 1" pitchFamily="2" charset="-128"/>
                  <a:ea typeface="LNTH-LuoLuoNotangYuanTi 1" pitchFamily="2" charset="-128"/>
                  <a:cs typeface="LNTH-LuoLuoNotangYuanTi 1" pitchFamily="2" charset="-128"/>
                </a:rPr>
                <a:t>LUYỆN </a:t>
              </a:r>
              <a:r>
                <a:rPr lang="en-US" sz="7200" b="1">
                  <a:ln w="200025">
                    <a:solidFill>
                      <a:schemeClr val="bg1"/>
                    </a:solidFill>
                    <a:prstDash val="solid"/>
                  </a:ln>
                  <a:solidFill>
                    <a:schemeClr val="bg1"/>
                  </a:solidFill>
                  <a:effectLst>
                    <a:outerShdw blurRad="50800" dist="38100" dir="5400000" algn="t" rotWithShape="0">
                      <a:prstClr val="black">
                        <a:alpha val="40000"/>
                      </a:prstClr>
                    </a:outerShdw>
                  </a:effectLst>
                  <a:latin typeface="LNTH-LuoLuoNotangYuanTi 1" pitchFamily="2" charset="-128"/>
                  <a:ea typeface="LNTH-LuoLuoNotangYuanTi 1" pitchFamily="2" charset="-128"/>
                  <a:cs typeface="LNTH-LuoLuoNotangYuanTi 1" pitchFamily="2" charset="-128"/>
                </a:rPr>
                <a:t>ĐỌC NỐI TIẾP ĐOẠN</a:t>
              </a:r>
              <a:endParaRPr lang="en-US" sz="7200" b="1" dirty="0">
                <a:ln w="200025">
                  <a:solidFill>
                    <a:schemeClr val="bg1"/>
                  </a:solidFill>
                  <a:prstDash val="solid"/>
                </a:ln>
                <a:solidFill>
                  <a:schemeClr val="bg1"/>
                </a:solidFill>
                <a:effectLst>
                  <a:outerShdw blurRad="50800" dist="38100" dir="5400000" algn="t" rotWithShape="0">
                    <a:prstClr val="black">
                      <a:alpha val="40000"/>
                    </a:prstClr>
                  </a:outerShdw>
                </a:effectLst>
                <a:latin typeface="LNTH-LuoLuoNotangYuanTi 1" pitchFamily="2" charset="-128"/>
                <a:ea typeface="LNTH-LuoLuoNotangYuanTi 1" pitchFamily="2" charset="-128"/>
                <a:cs typeface="LNTH-LuoLuoNotangYuanTi 1" pitchFamily="2" charset="-128"/>
              </a:endParaRPr>
            </a:p>
          </p:txBody>
        </p:sp>
        <p:sp>
          <p:nvSpPr>
            <p:cNvPr id="8" name="TextBox 17">
              <a:extLst>
                <a:ext uri="{FF2B5EF4-FFF2-40B4-BE49-F238E27FC236}">
                  <a16:creationId xmlns:a16="http://schemas.microsoft.com/office/drawing/2014/main" xmlns="" id="{BE2752AC-17AD-435A-C93B-EDF51D0618F2}"/>
                </a:ext>
              </a:extLst>
            </p:cNvPr>
            <p:cNvSpPr txBox="1"/>
            <p:nvPr/>
          </p:nvSpPr>
          <p:spPr>
            <a:xfrm>
              <a:off x="716043" y="1656278"/>
              <a:ext cx="16855913" cy="980140"/>
            </a:xfrm>
            <a:prstGeom prst="rect">
              <a:avLst/>
            </a:prstGeom>
            <a:noFill/>
          </p:spPr>
          <p:txBody>
            <a:bodyPr wrap="square">
              <a:spAutoFit/>
            </a:bodyPr>
            <a:lstStyle/>
            <a:p>
              <a:pPr algn="ctr">
                <a:lnSpc>
                  <a:spcPct val="80000"/>
                </a:lnSpc>
              </a:pPr>
              <a:r>
                <a:rPr lang="en-US" sz="7200" b="1" dirty="0">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L</a:t>
              </a:r>
              <a:r>
                <a:rPr lang="en-US" sz="7200" b="1" dirty="0">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U</a:t>
              </a:r>
              <a:r>
                <a:rPr lang="en-US" sz="7200" b="1" dirty="0">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Y</a:t>
              </a:r>
              <a:r>
                <a:rPr lang="en-US" sz="7200" b="1" dirty="0">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Ệ</a:t>
              </a:r>
              <a:r>
                <a:rPr lang="en-US" sz="7200" b="1" dirty="0">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r>
                <a:rPr lang="en-US" sz="7200" b="1" dirty="0">
                  <a:ln w="19050">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r>
                <a:rPr lang="en-US" sz="72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Đ</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Ọ</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C</a:t>
              </a:r>
              <a:r>
                <a:rPr lang="en-US" sz="7200" b="1">
                  <a:ln w="19050">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Ố</a:t>
              </a:r>
              <a:r>
                <a:rPr lang="en-US" sz="72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I </a:t>
              </a:r>
              <a:r>
                <a:rPr lang="en-US"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T</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I</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Ế</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P </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Đ</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O</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Ạ</a:t>
              </a:r>
              <a:r>
                <a:rPr lang="en-US"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endParaRPr lang="en-US" sz="7200" b="1" dirty="0">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endParaRPr>
            </a:p>
          </p:txBody>
        </p:sp>
      </p:grpSp>
      <p:sp>
        <p:nvSpPr>
          <p:cNvPr id="18" name="Hộp Văn bản 17">
            <a:extLst>
              <a:ext uri="{FF2B5EF4-FFF2-40B4-BE49-F238E27FC236}">
                <a16:creationId xmlns:a16="http://schemas.microsoft.com/office/drawing/2014/main" xmlns="" id="{CE49F3B4-EA23-C0DC-C263-8903AF4C76B1}"/>
              </a:ext>
            </a:extLst>
          </p:cNvPr>
          <p:cNvSpPr txBox="1"/>
          <p:nvPr/>
        </p:nvSpPr>
        <p:spPr>
          <a:xfrm>
            <a:off x="562960" y="3428999"/>
            <a:ext cx="11066080" cy="267765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Sống</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ở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một</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châu Phi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nghèo</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không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điện</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gia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đình</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Uy-li-am Cam-</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goam</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-ba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cũng</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như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người</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dân trong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vùng</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rất</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cơ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cực</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Kể</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từ</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khi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nhìn</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thấy</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những</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cánh</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quạt</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khổng</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lồ</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trên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bề</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thảo</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nguyên trong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một</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cuốn</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sách</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khoa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học</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Uy-li-am tin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chắc</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rằng</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cối</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xay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gió</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sẽ</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giúp</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gia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đình</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cậu</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thoát</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khỏi</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nghèo</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đói</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Cậu</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đi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học</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đều</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đặn</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đến</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thư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viện</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thường</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xuyên hơn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để</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đọc</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những</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cuốn</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sách</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khoa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học</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1" name="TextBox 12">
            <a:extLst>
              <a:ext uri="{FF2B5EF4-FFF2-40B4-BE49-F238E27FC236}">
                <a16:creationId xmlns:a16="http://schemas.microsoft.com/office/drawing/2014/main" xmlns="" id="{FA0B31C1-FF32-6284-2757-21B966B0A50F}"/>
              </a:ext>
            </a:extLst>
          </p:cNvPr>
          <p:cNvSpPr txBox="1"/>
          <p:nvPr/>
        </p:nvSpPr>
        <p:spPr>
          <a:xfrm>
            <a:off x="3501184" y="2557834"/>
            <a:ext cx="5579889" cy="870366"/>
          </a:xfrm>
          <a:prstGeom prst="rect">
            <a:avLst/>
          </a:prstGeom>
          <a:noFill/>
        </p:spPr>
        <p:txBody>
          <a:bodyPr wrap="square">
            <a:spAutoFit/>
          </a:bodyPr>
          <a:lstStyle/>
          <a:p>
            <a:pPr marL="0" marR="0" lvl="0" indent="0" algn="ctr" defTabSz="914400" rtl="0" eaLnBrk="1" fontAlgn="base" latinLnBrk="0" hangingPunct="1">
              <a:lnSpc>
                <a:spcPct val="130000"/>
              </a:lnSpc>
              <a:spcBef>
                <a:spcPts val="0"/>
              </a:spcBef>
              <a:spcAft>
                <a:spcPts val="600"/>
              </a:spcAft>
              <a:buClrTx/>
              <a:buSzTx/>
              <a:buFontTx/>
              <a:buNone/>
              <a:tabLst/>
              <a:defRPr/>
            </a:pPr>
            <a:r>
              <a:rPr kumimoji="0" lang="sv-SE" sz="4400" b="1" i="0" u="none" strike="noStrike" kern="1200" cap="none" spc="0" normalizeH="0" baseline="0" noProof="0">
                <a:ln w="28575">
                  <a:solidFill>
                    <a:prstClr val="black"/>
                  </a:solidFill>
                  <a:prstDash val="solid"/>
                </a:ln>
                <a:solidFill>
                  <a:srgbClr val="99FF99"/>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C</a:t>
            </a:r>
            <a:r>
              <a:rPr lang="sv-SE" sz="4400" b="1">
                <a:ln w="28575">
                  <a:solidFill>
                    <a:prstClr val="black"/>
                  </a:solidFill>
                  <a:prstDash val="solid"/>
                </a:ln>
                <a:solidFill>
                  <a:srgbClr val="FFFF99"/>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ậ</a:t>
            </a:r>
            <a:r>
              <a:rPr lang="sv-SE" sz="4400" b="1">
                <a:ln w="28575">
                  <a:solidFill>
                    <a:prstClr val="black"/>
                  </a:solidFill>
                  <a:prstDash val="solid"/>
                </a:ln>
                <a:solidFill>
                  <a:srgbClr val="FF9999"/>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u</a:t>
            </a:r>
            <a:r>
              <a:rPr kumimoji="0" lang="sv-SE" sz="4400" b="1" i="0" u="none" strike="noStrike" kern="1200" cap="none" spc="0" normalizeH="0" baseline="0" noProof="0">
                <a:ln w="28575">
                  <a:solidFill>
                    <a:prstClr val="black"/>
                  </a:solidFill>
                  <a:prstDash val="solid"/>
                </a:ln>
                <a:solidFill>
                  <a:srgbClr val="FF9999"/>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 </a:t>
            </a:r>
            <a:r>
              <a:rPr lang="sv-SE" sz="4400" b="1">
                <a:ln w="28575">
                  <a:solidFill>
                    <a:prstClr val="black"/>
                  </a:solidFill>
                  <a:prstDash val="solid"/>
                </a:ln>
                <a:solidFill>
                  <a:srgbClr val="CC99FF"/>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b</a:t>
            </a:r>
            <a:r>
              <a:rPr lang="sv-SE" sz="4400" b="1">
                <a:ln w="28575">
                  <a:solidFill>
                    <a:prstClr val="black"/>
                  </a:solidFill>
                  <a:prstDash val="solid"/>
                </a:ln>
                <a:solidFill>
                  <a:srgbClr val="FFCC66"/>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é </a:t>
            </a:r>
            <a:r>
              <a:rPr lang="sv-SE" sz="4400" b="1">
                <a:ln w="28575">
                  <a:solidFill>
                    <a:prstClr val="black"/>
                  </a:solidFill>
                  <a:prstDash val="solid"/>
                </a:ln>
                <a:solidFill>
                  <a:srgbClr val="99FF99"/>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g</a:t>
            </a:r>
            <a:r>
              <a:rPr lang="sv-SE" sz="4400" b="1">
                <a:ln w="28575">
                  <a:solidFill>
                    <a:prstClr val="black"/>
                  </a:solidFill>
                  <a:prstDash val="solid"/>
                </a:ln>
                <a:solidFill>
                  <a:srgbClr val="FFFF99"/>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ặ</a:t>
            </a:r>
            <a:r>
              <a:rPr lang="sv-SE" sz="4400" b="1">
                <a:ln w="28575">
                  <a:solidFill>
                    <a:prstClr val="black"/>
                  </a:solidFill>
                  <a:prstDash val="solid"/>
                </a:ln>
                <a:solidFill>
                  <a:srgbClr val="FF9999"/>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t</a:t>
            </a:r>
            <a:r>
              <a:rPr kumimoji="0" lang="sv-SE" sz="4400" b="1" i="0" u="none" strike="noStrike" kern="1200" cap="none" spc="0" normalizeH="0" baseline="0" noProof="0">
                <a:ln w="28575">
                  <a:solidFill>
                    <a:prstClr val="black"/>
                  </a:solidFill>
                  <a:prstDash val="solid"/>
                </a:ln>
                <a:solidFill>
                  <a:srgbClr val="FF9999"/>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 </a:t>
            </a:r>
            <a:r>
              <a:rPr kumimoji="0" lang="sv-SE" sz="4400" b="1" i="0" u="none" strike="noStrike" kern="1200" cap="none" spc="0" normalizeH="0" baseline="0" noProof="0">
                <a:ln w="28575">
                  <a:solidFill>
                    <a:prstClr val="black"/>
                  </a:solidFill>
                  <a:prstDash val="solid"/>
                </a:ln>
                <a:solidFill>
                  <a:srgbClr val="CC99FF"/>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g</a:t>
            </a:r>
            <a:r>
              <a:rPr kumimoji="0" lang="sv-SE" sz="4400" b="1" i="0" u="none" strike="noStrike" kern="1200" cap="none" spc="0" normalizeH="0" baseline="0" noProof="0">
                <a:ln w="28575">
                  <a:solidFill>
                    <a:prstClr val="black"/>
                  </a:solidFill>
                  <a:prstDash val="solid"/>
                </a:ln>
                <a:solidFill>
                  <a:srgbClr val="FFCC66"/>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i</a:t>
            </a:r>
            <a:r>
              <a:rPr kumimoji="0" lang="sv-SE" sz="4400" b="1" i="0" u="none" strike="noStrike" kern="1200" cap="none" spc="0" normalizeH="0" baseline="0" noProof="0">
                <a:ln w="28575">
                  <a:solidFill>
                    <a:prstClr val="black"/>
                  </a:solidFill>
                  <a:prstDash val="solid"/>
                </a:ln>
                <a:solidFill>
                  <a:srgbClr val="99FF99"/>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ó</a:t>
            </a:r>
            <a:r>
              <a:rPr kumimoji="0" lang="sv-SE" sz="4400" b="1" i="0" u="none" strike="noStrike" kern="1200" cap="none" spc="0" normalizeH="0" baseline="0" noProof="0">
                <a:ln w="28575">
                  <a:solidFill>
                    <a:prstClr val="black"/>
                  </a:solidFill>
                  <a:prstDash val="solid"/>
                </a:ln>
                <a:solidFill>
                  <a:srgbClr val="FFCC66"/>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 </a:t>
            </a:r>
            <a:endParaRPr kumimoji="0" lang="sv-SE" sz="4400" b="1" i="0" u="none" strike="noStrike" kern="1200" cap="none" spc="0" normalizeH="0" baseline="0" noProof="0" dirty="0">
              <a:ln w="28575">
                <a:solidFill>
                  <a:prstClr val="black"/>
                </a:solidFill>
                <a:prstDash val="solid"/>
              </a:ln>
              <a:solidFill>
                <a:srgbClr val="FFFF99"/>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endParaRPr>
          </a:p>
        </p:txBody>
      </p:sp>
      <p:cxnSp>
        <p:nvCxnSpPr>
          <p:cNvPr id="26" name="Straight Connector 2">
            <a:extLst>
              <a:ext uri="{FF2B5EF4-FFF2-40B4-BE49-F238E27FC236}">
                <a16:creationId xmlns:a16="http://schemas.microsoft.com/office/drawing/2014/main" xmlns="" id="{206DB6D5-846A-5625-D9A9-FD899F7A3598}"/>
              </a:ext>
            </a:extLst>
          </p:cNvPr>
          <p:cNvCxnSpPr>
            <a:cxnSpLocks/>
          </p:cNvCxnSpPr>
          <p:nvPr/>
        </p:nvCxnSpPr>
        <p:spPr>
          <a:xfrm flipH="1">
            <a:off x="10348891" y="3883520"/>
            <a:ext cx="1121743"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
            <a:extLst>
              <a:ext uri="{FF2B5EF4-FFF2-40B4-BE49-F238E27FC236}">
                <a16:creationId xmlns:a16="http://schemas.microsoft.com/office/drawing/2014/main" xmlns="" id="{F8A46754-6589-C619-EFCC-F685D3084F8F}"/>
              </a:ext>
            </a:extLst>
          </p:cNvPr>
          <p:cNvCxnSpPr>
            <a:cxnSpLocks/>
          </p:cNvCxnSpPr>
          <p:nvPr/>
        </p:nvCxnSpPr>
        <p:spPr>
          <a:xfrm flipH="1">
            <a:off x="686083" y="4314218"/>
            <a:ext cx="19643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Đường nối Thẳng 29">
            <a:extLst>
              <a:ext uri="{FF2B5EF4-FFF2-40B4-BE49-F238E27FC236}">
                <a16:creationId xmlns:a16="http://schemas.microsoft.com/office/drawing/2014/main" xmlns="" id="{4D11608F-5D06-D31B-53F9-F996650E680F}"/>
              </a:ext>
            </a:extLst>
          </p:cNvPr>
          <p:cNvCxnSpPr/>
          <p:nvPr/>
        </p:nvCxnSpPr>
        <p:spPr>
          <a:xfrm flipH="1">
            <a:off x="8941212" y="3372810"/>
            <a:ext cx="126609" cy="5385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Đường nối Thẳng 30">
            <a:extLst>
              <a:ext uri="{FF2B5EF4-FFF2-40B4-BE49-F238E27FC236}">
                <a16:creationId xmlns:a16="http://schemas.microsoft.com/office/drawing/2014/main" xmlns="" id="{6D482EC0-A0E3-B7CC-ACC5-F9F128137482}"/>
              </a:ext>
            </a:extLst>
          </p:cNvPr>
          <p:cNvCxnSpPr>
            <a:cxnSpLocks/>
          </p:cNvCxnSpPr>
          <p:nvPr/>
        </p:nvCxnSpPr>
        <p:spPr>
          <a:xfrm flipH="1">
            <a:off x="9037388" y="3883521"/>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Đường nối Thẳng 32">
            <a:extLst>
              <a:ext uri="{FF2B5EF4-FFF2-40B4-BE49-F238E27FC236}">
                <a16:creationId xmlns:a16="http://schemas.microsoft.com/office/drawing/2014/main" xmlns="" id="{DE3CA2F7-0D47-5470-987A-C25858DFCE6D}"/>
              </a:ext>
            </a:extLst>
          </p:cNvPr>
          <p:cNvCxnSpPr>
            <a:cxnSpLocks/>
          </p:cNvCxnSpPr>
          <p:nvPr/>
        </p:nvCxnSpPr>
        <p:spPr>
          <a:xfrm flipH="1">
            <a:off x="8957651" y="3883520"/>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Đường nối Thẳng 33">
            <a:extLst>
              <a:ext uri="{FF2B5EF4-FFF2-40B4-BE49-F238E27FC236}">
                <a16:creationId xmlns:a16="http://schemas.microsoft.com/office/drawing/2014/main" xmlns="" id="{36C75947-2F0E-7682-2EC3-451974A5383C}"/>
              </a:ext>
            </a:extLst>
          </p:cNvPr>
          <p:cNvCxnSpPr>
            <a:cxnSpLocks/>
          </p:cNvCxnSpPr>
          <p:nvPr/>
        </p:nvCxnSpPr>
        <p:spPr>
          <a:xfrm flipH="1">
            <a:off x="4561369" y="4306738"/>
            <a:ext cx="103396" cy="4544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Đường nối Thẳng 36">
            <a:extLst>
              <a:ext uri="{FF2B5EF4-FFF2-40B4-BE49-F238E27FC236}">
                <a16:creationId xmlns:a16="http://schemas.microsoft.com/office/drawing/2014/main" xmlns="" id="{281515BF-82E1-7199-5DE1-EC399FB3C8C9}"/>
              </a:ext>
            </a:extLst>
          </p:cNvPr>
          <p:cNvCxnSpPr>
            <a:cxnSpLocks/>
          </p:cNvCxnSpPr>
          <p:nvPr/>
        </p:nvCxnSpPr>
        <p:spPr>
          <a:xfrm flipH="1">
            <a:off x="8767132" y="4313352"/>
            <a:ext cx="103396" cy="4544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Đường nối Thẳng 37">
            <a:extLst>
              <a:ext uri="{FF2B5EF4-FFF2-40B4-BE49-F238E27FC236}">
                <a16:creationId xmlns:a16="http://schemas.microsoft.com/office/drawing/2014/main" xmlns="" id="{89D8CA87-859E-0A3F-C88D-4CEDE7DF0A13}"/>
              </a:ext>
            </a:extLst>
          </p:cNvPr>
          <p:cNvCxnSpPr>
            <a:cxnSpLocks/>
          </p:cNvCxnSpPr>
          <p:nvPr/>
        </p:nvCxnSpPr>
        <p:spPr>
          <a:xfrm flipH="1">
            <a:off x="1699461" y="4711844"/>
            <a:ext cx="103396" cy="4544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Đường nối Thẳng 38">
            <a:extLst>
              <a:ext uri="{FF2B5EF4-FFF2-40B4-BE49-F238E27FC236}">
                <a16:creationId xmlns:a16="http://schemas.microsoft.com/office/drawing/2014/main" xmlns="" id="{6FB5FA2D-99D6-D057-8D47-D582E1E41594}"/>
              </a:ext>
            </a:extLst>
          </p:cNvPr>
          <p:cNvCxnSpPr>
            <a:cxnSpLocks/>
          </p:cNvCxnSpPr>
          <p:nvPr/>
        </p:nvCxnSpPr>
        <p:spPr>
          <a:xfrm flipH="1">
            <a:off x="6239430" y="4711844"/>
            <a:ext cx="103396" cy="4544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Đường nối Thẳng 40">
            <a:extLst>
              <a:ext uri="{FF2B5EF4-FFF2-40B4-BE49-F238E27FC236}">
                <a16:creationId xmlns:a16="http://schemas.microsoft.com/office/drawing/2014/main" xmlns="" id="{B016B500-5AA2-D891-90F5-9F42B80B93D8}"/>
              </a:ext>
            </a:extLst>
          </p:cNvPr>
          <p:cNvCxnSpPr>
            <a:cxnSpLocks/>
          </p:cNvCxnSpPr>
          <p:nvPr/>
        </p:nvCxnSpPr>
        <p:spPr>
          <a:xfrm flipH="1">
            <a:off x="9544060" y="4710662"/>
            <a:ext cx="103396" cy="4544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Đường nối Thẳng 41">
            <a:extLst>
              <a:ext uri="{FF2B5EF4-FFF2-40B4-BE49-F238E27FC236}">
                <a16:creationId xmlns:a16="http://schemas.microsoft.com/office/drawing/2014/main" xmlns="" id="{612F99E9-052D-D8AE-F802-EB61941D4D23}"/>
              </a:ext>
            </a:extLst>
          </p:cNvPr>
          <p:cNvCxnSpPr>
            <a:cxnSpLocks/>
          </p:cNvCxnSpPr>
          <p:nvPr/>
        </p:nvCxnSpPr>
        <p:spPr>
          <a:xfrm flipH="1">
            <a:off x="6385039" y="5165137"/>
            <a:ext cx="103396" cy="4544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Đường nối Thẳng 42">
            <a:extLst>
              <a:ext uri="{FF2B5EF4-FFF2-40B4-BE49-F238E27FC236}">
                <a16:creationId xmlns:a16="http://schemas.microsoft.com/office/drawing/2014/main" xmlns="" id="{97F5B8D2-9E46-8667-8204-01CAFBE836B6}"/>
              </a:ext>
            </a:extLst>
          </p:cNvPr>
          <p:cNvCxnSpPr>
            <a:cxnSpLocks/>
          </p:cNvCxnSpPr>
          <p:nvPr/>
        </p:nvCxnSpPr>
        <p:spPr>
          <a:xfrm flipH="1">
            <a:off x="6472073" y="5164338"/>
            <a:ext cx="103396" cy="4544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spid="1026" name="TextBox1" r:id="rId2" imgW="3930480" imgH="1079640"/>
        </mc:Choice>
        <mc:Fallback>
          <p:control name="TextBox1" r:id="rId2" imgW="3930480" imgH="1079640">
            <p:pic>
              <p:nvPicPr>
                <p:cNvPr id="9" name="TextBox1">
                  <a:extLst>
                    <a:ext uri="{FF2B5EF4-FFF2-40B4-BE49-F238E27FC236}">
                      <a16:creationId xmlns:a16="http://schemas.microsoft.com/office/drawing/2014/main" xmlns="" id="{56036FF0-E916-F1AA-3CCD-EE2171F07543}"/>
                    </a:ext>
                  </a:extLst>
                </p:cNvPr>
                <p:cNvPicPr>
                  <a:picLocks/>
                </p:cNvPicPr>
                <p:nvPr/>
              </p:nvPicPr>
              <p:blipFill>
                <a:blip r:embed="rId5"/>
                <a:stretch>
                  <a:fillRect/>
                </a:stretch>
              </p:blipFill>
              <p:spPr>
                <a:xfrm>
                  <a:off x="7537975" y="1669133"/>
                  <a:ext cx="3932659" cy="1079411"/>
                </a:xfrm>
                <a:prstGeom prst="rect">
                  <a:avLst/>
                </a:prstGeom>
              </p:spPr>
            </p:pic>
          </p:control>
        </mc:Fallback>
      </mc:AlternateContent>
    </p:controls>
    <p:extLst>
      <p:ext uri="{BB962C8B-B14F-4D97-AF65-F5344CB8AC3E}">
        <p14:creationId xmlns:p14="http://schemas.microsoft.com/office/powerpoint/2010/main" val="183298805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77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7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77000">
                                          <p:cBhvr additive="base">
                                            <p:cTn id="8" dur="10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66000">
                                          <p:cBhvr additive="base">
                                            <p:cTn id="12"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par>
                                    <p:cTn id="19" presetID="22" presetClass="entr" presetSubtype="8"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500"/>
                                            <p:tgtEl>
                                              <p:spTgt spid="30"/>
                                            </p:tgtEl>
                                          </p:cBhvr>
                                        </p:animEffect>
                                      </p:childTnLst>
                                    </p:cTn>
                                  </p:par>
                                  <p:par>
                                    <p:cTn id="27" presetID="22" presetClass="entr" presetSubtype="4"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down)">
                                          <p:cBhvr>
                                            <p:cTn id="29" dur="500"/>
                                            <p:tgtEl>
                                              <p:spTgt spid="31"/>
                                            </p:tgtEl>
                                          </p:cBhvr>
                                        </p:animEffect>
                                      </p:childTnLst>
                                    </p:cTn>
                                  </p:par>
                                  <p:par>
                                    <p:cTn id="30" presetID="22" presetClass="entr" presetSubtype="4"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down)">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par>
                                    <p:cTn id="38" presetID="22" presetClass="entr" presetSubtype="4"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down)">
                                          <p:cBhvr>
                                            <p:cTn id="40" dur="500"/>
                                            <p:tgtEl>
                                              <p:spTgt spid="37"/>
                                            </p:tgtEl>
                                          </p:cBhvr>
                                        </p:animEffect>
                                      </p:childTnLst>
                                    </p:cTn>
                                  </p:par>
                                  <p:par>
                                    <p:cTn id="41" presetID="22" presetClass="entr" presetSubtype="4"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down)">
                                          <p:cBhvr>
                                            <p:cTn id="43" dur="500"/>
                                            <p:tgtEl>
                                              <p:spTgt spid="38"/>
                                            </p:tgtEl>
                                          </p:cBhvr>
                                        </p:animEffect>
                                      </p:childTnLst>
                                    </p:cTn>
                                  </p:par>
                                  <p:par>
                                    <p:cTn id="44" presetID="22" presetClass="entr" presetSubtype="4"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down)">
                                          <p:cBhvr>
                                            <p:cTn id="46" dur="500"/>
                                            <p:tgtEl>
                                              <p:spTgt spid="39"/>
                                            </p:tgtEl>
                                          </p:cBhvr>
                                        </p:animEffect>
                                      </p:childTnLst>
                                    </p:cTn>
                                  </p:par>
                                  <p:par>
                                    <p:cTn id="47" presetID="22" presetClass="entr" presetSubtype="4"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down)">
                                          <p:cBhvr>
                                            <p:cTn id="49" dur="500"/>
                                            <p:tgtEl>
                                              <p:spTgt spid="41"/>
                                            </p:tgtEl>
                                          </p:cBhvr>
                                        </p:animEffect>
                                      </p:childTnLst>
                                    </p:cTn>
                                  </p:par>
                                  <p:par>
                                    <p:cTn id="50" presetID="22" presetClass="entr" presetSubtype="4"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down)">
                                          <p:cBhvr>
                                            <p:cTn id="52" dur="500"/>
                                            <p:tgtEl>
                                              <p:spTgt spid="42"/>
                                            </p:tgtEl>
                                          </p:cBhvr>
                                        </p:animEffect>
                                      </p:childTnLst>
                                    </p:cTn>
                                  </p:par>
                                  <p:par>
                                    <p:cTn id="53" presetID="22" presetClass="entr" presetSubtype="4"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down)">
                                          <p:cBhvr>
                                            <p:cTn id="5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6" name="whoosh.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par>
                                    <p:cTn id="19" presetID="22" presetClass="entr" presetSubtype="8"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500"/>
                                            <p:tgtEl>
                                              <p:spTgt spid="30"/>
                                            </p:tgtEl>
                                          </p:cBhvr>
                                        </p:animEffect>
                                      </p:childTnLst>
                                    </p:cTn>
                                  </p:par>
                                  <p:par>
                                    <p:cTn id="27" presetID="22" presetClass="entr" presetSubtype="4"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down)">
                                          <p:cBhvr>
                                            <p:cTn id="29" dur="500"/>
                                            <p:tgtEl>
                                              <p:spTgt spid="31"/>
                                            </p:tgtEl>
                                          </p:cBhvr>
                                        </p:animEffect>
                                      </p:childTnLst>
                                    </p:cTn>
                                  </p:par>
                                  <p:par>
                                    <p:cTn id="30" presetID="22" presetClass="entr" presetSubtype="4"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down)">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par>
                                    <p:cTn id="38" presetID="22" presetClass="entr" presetSubtype="4"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down)">
                                          <p:cBhvr>
                                            <p:cTn id="40" dur="500"/>
                                            <p:tgtEl>
                                              <p:spTgt spid="37"/>
                                            </p:tgtEl>
                                          </p:cBhvr>
                                        </p:animEffect>
                                      </p:childTnLst>
                                    </p:cTn>
                                  </p:par>
                                  <p:par>
                                    <p:cTn id="41" presetID="22" presetClass="entr" presetSubtype="4"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down)">
                                          <p:cBhvr>
                                            <p:cTn id="43" dur="500"/>
                                            <p:tgtEl>
                                              <p:spTgt spid="38"/>
                                            </p:tgtEl>
                                          </p:cBhvr>
                                        </p:animEffect>
                                      </p:childTnLst>
                                    </p:cTn>
                                  </p:par>
                                  <p:par>
                                    <p:cTn id="44" presetID="22" presetClass="entr" presetSubtype="4"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down)">
                                          <p:cBhvr>
                                            <p:cTn id="46" dur="500"/>
                                            <p:tgtEl>
                                              <p:spTgt spid="39"/>
                                            </p:tgtEl>
                                          </p:cBhvr>
                                        </p:animEffect>
                                      </p:childTnLst>
                                    </p:cTn>
                                  </p:par>
                                  <p:par>
                                    <p:cTn id="47" presetID="22" presetClass="entr" presetSubtype="4"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down)">
                                          <p:cBhvr>
                                            <p:cTn id="49" dur="500"/>
                                            <p:tgtEl>
                                              <p:spTgt spid="41"/>
                                            </p:tgtEl>
                                          </p:cBhvr>
                                        </p:animEffect>
                                      </p:childTnLst>
                                    </p:cTn>
                                  </p:par>
                                  <p:par>
                                    <p:cTn id="50" presetID="22" presetClass="entr" presetSubtype="4"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down)">
                                          <p:cBhvr>
                                            <p:cTn id="52" dur="500"/>
                                            <p:tgtEl>
                                              <p:spTgt spid="42"/>
                                            </p:tgtEl>
                                          </p:cBhvr>
                                        </p:animEffect>
                                      </p:childTnLst>
                                    </p:cTn>
                                  </p:par>
                                  <p:par>
                                    <p:cTn id="53" presetID="22" presetClass="entr" presetSubtype="4"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down)">
                                          <p:cBhvr>
                                            <p:cTn id="5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21">
            <a:extLst>
              <a:ext uri="{FF2B5EF4-FFF2-40B4-BE49-F238E27FC236}">
                <a16:creationId xmlns:a16="http://schemas.microsoft.com/office/drawing/2014/main" xmlns="" id="{8106A2BF-EABB-8D96-0B69-BD24CC3C8D34}"/>
              </a:ext>
            </a:extLst>
          </p:cNvPr>
          <p:cNvSpPr/>
          <p:nvPr/>
        </p:nvSpPr>
        <p:spPr>
          <a:xfrm>
            <a:off x="351691" y="377573"/>
            <a:ext cx="11465171" cy="6102853"/>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Rounded Corners 21">
            <a:extLst>
              <a:ext uri="{FF2B5EF4-FFF2-40B4-BE49-F238E27FC236}">
                <a16:creationId xmlns:a16="http://schemas.microsoft.com/office/drawing/2014/main" xmlns="" id="{0B36AD38-6FD5-966D-D335-457931864799}"/>
              </a:ext>
            </a:extLst>
          </p:cNvPr>
          <p:cNvSpPr/>
          <p:nvPr/>
        </p:nvSpPr>
        <p:spPr>
          <a:xfrm>
            <a:off x="927212" y="1801246"/>
            <a:ext cx="2241452" cy="742753"/>
          </a:xfrm>
          <a:prstGeom prst="roundRect">
            <a:avLst>
              <a:gd name="adj" fmla="val 50000"/>
            </a:avLst>
          </a:prstGeom>
          <a:solidFill>
            <a:srgbClr val="FFFFCC"/>
          </a:solidFill>
          <a:ln w="38100">
            <a:solidFill>
              <a:srgbClr val="FF5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Mother" panose="02040603050506020204" pitchFamily="18" charset="0"/>
              </a:rPr>
              <a:t>Đoạn 2:</a:t>
            </a:r>
            <a:endParaRPr lang="en-US"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Mother" panose="02040603050506020204" pitchFamily="18" charset="0"/>
            </a:endParaRPr>
          </a:p>
        </p:txBody>
      </p:sp>
      <p:grpSp>
        <p:nvGrpSpPr>
          <p:cNvPr id="4" name="Group 7">
            <a:extLst>
              <a:ext uri="{FF2B5EF4-FFF2-40B4-BE49-F238E27FC236}">
                <a16:creationId xmlns:a16="http://schemas.microsoft.com/office/drawing/2014/main" xmlns="" id="{31D5FB65-4491-0998-5F30-9540D68BBF4B}"/>
              </a:ext>
            </a:extLst>
          </p:cNvPr>
          <p:cNvGrpSpPr/>
          <p:nvPr/>
        </p:nvGrpSpPr>
        <p:grpSpPr>
          <a:xfrm>
            <a:off x="1126514" y="546782"/>
            <a:ext cx="9779237" cy="993682"/>
            <a:chOff x="716043" y="1656278"/>
            <a:chExt cx="16870200" cy="993682"/>
          </a:xfrm>
        </p:grpSpPr>
        <p:sp>
          <p:nvSpPr>
            <p:cNvPr id="6" name="TextBox 8">
              <a:extLst>
                <a:ext uri="{FF2B5EF4-FFF2-40B4-BE49-F238E27FC236}">
                  <a16:creationId xmlns:a16="http://schemas.microsoft.com/office/drawing/2014/main" xmlns="" id="{A61CC18E-DE62-F081-5521-04D52D4F1349}"/>
                </a:ext>
              </a:extLst>
            </p:cNvPr>
            <p:cNvSpPr txBox="1"/>
            <p:nvPr/>
          </p:nvSpPr>
          <p:spPr>
            <a:xfrm>
              <a:off x="730330" y="1669820"/>
              <a:ext cx="16855913" cy="980140"/>
            </a:xfrm>
            <a:prstGeom prst="rect">
              <a:avLst/>
            </a:prstGeom>
            <a:noFill/>
          </p:spPr>
          <p:txBody>
            <a:bodyPr wrap="square">
              <a:spAutoFit/>
            </a:bodyPr>
            <a:lstStyle/>
            <a:p>
              <a:pPr algn="ctr">
                <a:lnSpc>
                  <a:spcPct val="80000"/>
                </a:lnSpc>
              </a:pPr>
              <a:r>
                <a:rPr lang="en-US" sz="7200" b="1" dirty="0">
                  <a:ln w="200025">
                    <a:solidFill>
                      <a:schemeClr val="bg1"/>
                    </a:solidFill>
                    <a:prstDash val="solid"/>
                  </a:ln>
                  <a:solidFill>
                    <a:schemeClr val="bg1"/>
                  </a:solidFill>
                  <a:effectLst>
                    <a:outerShdw blurRad="50800" dist="38100" dir="5400000" algn="t" rotWithShape="0">
                      <a:prstClr val="black">
                        <a:alpha val="40000"/>
                      </a:prstClr>
                    </a:outerShdw>
                  </a:effectLst>
                  <a:latin typeface="LNTH-LuoLuoNotangYuanTi 1" pitchFamily="2" charset="-128"/>
                  <a:ea typeface="LNTH-LuoLuoNotangYuanTi 1" pitchFamily="2" charset="-128"/>
                  <a:cs typeface="LNTH-LuoLuoNotangYuanTi 1" pitchFamily="2" charset="-128"/>
                </a:rPr>
                <a:t>LUYỆN </a:t>
              </a:r>
              <a:r>
                <a:rPr lang="en-US" sz="7200" b="1">
                  <a:ln w="200025">
                    <a:solidFill>
                      <a:schemeClr val="bg1"/>
                    </a:solidFill>
                    <a:prstDash val="solid"/>
                  </a:ln>
                  <a:solidFill>
                    <a:schemeClr val="bg1"/>
                  </a:solidFill>
                  <a:effectLst>
                    <a:outerShdw blurRad="50800" dist="38100" dir="5400000" algn="t" rotWithShape="0">
                      <a:prstClr val="black">
                        <a:alpha val="40000"/>
                      </a:prstClr>
                    </a:outerShdw>
                  </a:effectLst>
                  <a:latin typeface="LNTH-LuoLuoNotangYuanTi 1" pitchFamily="2" charset="-128"/>
                  <a:ea typeface="LNTH-LuoLuoNotangYuanTi 1" pitchFamily="2" charset="-128"/>
                  <a:cs typeface="LNTH-LuoLuoNotangYuanTi 1" pitchFamily="2" charset="-128"/>
                </a:rPr>
                <a:t>ĐỌC NỐI TIẾP ĐOẠN</a:t>
              </a:r>
              <a:endParaRPr lang="en-US" sz="7200" b="1" dirty="0">
                <a:ln w="200025">
                  <a:solidFill>
                    <a:schemeClr val="bg1"/>
                  </a:solidFill>
                  <a:prstDash val="solid"/>
                </a:ln>
                <a:solidFill>
                  <a:schemeClr val="bg1"/>
                </a:solidFill>
                <a:effectLst>
                  <a:outerShdw blurRad="50800" dist="38100" dir="5400000" algn="t" rotWithShape="0">
                    <a:prstClr val="black">
                      <a:alpha val="40000"/>
                    </a:prstClr>
                  </a:outerShdw>
                </a:effectLst>
                <a:latin typeface="LNTH-LuoLuoNotangYuanTi 1" pitchFamily="2" charset="-128"/>
                <a:ea typeface="LNTH-LuoLuoNotangYuanTi 1" pitchFamily="2" charset="-128"/>
                <a:cs typeface="LNTH-LuoLuoNotangYuanTi 1" pitchFamily="2" charset="-128"/>
              </a:endParaRPr>
            </a:p>
          </p:txBody>
        </p:sp>
        <p:sp>
          <p:nvSpPr>
            <p:cNvPr id="8" name="TextBox 17">
              <a:extLst>
                <a:ext uri="{FF2B5EF4-FFF2-40B4-BE49-F238E27FC236}">
                  <a16:creationId xmlns:a16="http://schemas.microsoft.com/office/drawing/2014/main" xmlns="" id="{BE2752AC-17AD-435A-C93B-EDF51D0618F2}"/>
                </a:ext>
              </a:extLst>
            </p:cNvPr>
            <p:cNvSpPr txBox="1"/>
            <p:nvPr/>
          </p:nvSpPr>
          <p:spPr>
            <a:xfrm>
              <a:off x="716043" y="1656278"/>
              <a:ext cx="16855913" cy="980140"/>
            </a:xfrm>
            <a:prstGeom prst="rect">
              <a:avLst/>
            </a:prstGeom>
            <a:noFill/>
          </p:spPr>
          <p:txBody>
            <a:bodyPr wrap="square">
              <a:spAutoFit/>
            </a:bodyPr>
            <a:lstStyle/>
            <a:p>
              <a:pPr algn="ctr">
                <a:lnSpc>
                  <a:spcPct val="80000"/>
                </a:lnSpc>
              </a:pPr>
              <a:r>
                <a:rPr lang="en-US" sz="7200" b="1" dirty="0">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L</a:t>
              </a:r>
              <a:r>
                <a:rPr lang="en-US" sz="7200" b="1" dirty="0">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U</a:t>
              </a:r>
              <a:r>
                <a:rPr lang="en-US" sz="7200" b="1" dirty="0">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Y</a:t>
              </a:r>
              <a:r>
                <a:rPr lang="en-US" sz="7200" b="1" dirty="0">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Ệ</a:t>
              </a:r>
              <a:r>
                <a:rPr lang="en-US" sz="7200" b="1" dirty="0">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r>
                <a:rPr lang="en-US" sz="7200" b="1" dirty="0">
                  <a:ln w="19050">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r>
                <a:rPr lang="en-US" sz="72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Đ</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Ọ</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C</a:t>
              </a:r>
              <a:r>
                <a:rPr lang="en-US" sz="7200" b="1">
                  <a:ln w="19050">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Ố</a:t>
              </a:r>
              <a:r>
                <a:rPr lang="en-US" sz="72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I </a:t>
              </a:r>
              <a:r>
                <a:rPr lang="en-US"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T</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I</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Ế</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P </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Đ</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O</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Ạ</a:t>
              </a:r>
              <a:r>
                <a:rPr lang="en-US"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endParaRPr lang="en-US" sz="7200" b="1" dirty="0">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endParaRPr>
            </a:p>
          </p:txBody>
        </p:sp>
      </p:grpSp>
      <p:sp>
        <p:nvSpPr>
          <p:cNvPr id="2" name="Hộp Văn bản 1">
            <a:extLst>
              <a:ext uri="{FF2B5EF4-FFF2-40B4-BE49-F238E27FC236}">
                <a16:creationId xmlns:a16="http://schemas.microsoft.com/office/drawing/2014/main" xmlns="" id="{F9795707-8646-03DC-273F-203DB72F0D46}"/>
              </a:ext>
            </a:extLst>
          </p:cNvPr>
          <p:cNvSpPr txBox="1"/>
          <p:nvPr/>
        </p:nvSpPr>
        <p:spPr>
          <a:xfrm>
            <a:off x="494895" y="3305368"/>
            <a:ext cx="11202209"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Năm đó, lũ lụt, hạn hán đã khiến cả làng cậu mất mùa rồi chìm trong nạn đói. Gia đình Uy-li-am cũng không là ngoại lệ. Không có tiền đóng học phí, cậu buộc phải nghỉ học.</a:t>
            </a:r>
          </a:p>
        </p:txBody>
      </p:sp>
      <p:sp>
        <p:nvSpPr>
          <p:cNvPr id="7" name="Hộp Văn bản 6">
            <a:extLst>
              <a:ext uri="{FF2B5EF4-FFF2-40B4-BE49-F238E27FC236}">
                <a16:creationId xmlns:a16="http://schemas.microsoft.com/office/drawing/2014/main" xmlns="" id="{844CCF47-4339-0E94-914A-DBDD3010BA25}"/>
              </a:ext>
            </a:extLst>
          </p:cNvPr>
          <p:cNvSpPr txBox="1"/>
          <p:nvPr/>
        </p:nvSpPr>
        <p:spPr>
          <a:xfrm>
            <a:off x="427875" y="4690363"/>
            <a:ext cx="11202208"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Càng khó khăn, quả bóng bay căng phồng trí tò mò trong cậu càng lớn. Cậu đã cùng bạn bè nhặt nhạnh phế liệu từ đống rác đối diện trường học, làm chiếc quạt gió nhỏ để phát điện cho chiếc đài cũ.</a:t>
            </a:r>
          </a:p>
        </p:txBody>
      </p:sp>
      <p:sp>
        <p:nvSpPr>
          <p:cNvPr id="15" name="TextBox 12">
            <a:extLst>
              <a:ext uri="{FF2B5EF4-FFF2-40B4-BE49-F238E27FC236}">
                <a16:creationId xmlns:a16="http://schemas.microsoft.com/office/drawing/2014/main" xmlns="" id="{4101909C-20E6-3FE3-1BC1-F5F5D62FA4CB}"/>
              </a:ext>
            </a:extLst>
          </p:cNvPr>
          <p:cNvSpPr txBox="1"/>
          <p:nvPr/>
        </p:nvSpPr>
        <p:spPr>
          <a:xfrm>
            <a:off x="3311868" y="2490276"/>
            <a:ext cx="5579889" cy="870366"/>
          </a:xfrm>
          <a:prstGeom prst="rect">
            <a:avLst/>
          </a:prstGeom>
          <a:noFill/>
        </p:spPr>
        <p:txBody>
          <a:bodyPr wrap="square">
            <a:spAutoFit/>
          </a:bodyPr>
          <a:lstStyle/>
          <a:p>
            <a:pPr marL="0" marR="0" lvl="0" indent="0" algn="ctr" defTabSz="914400" rtl="0" eaLnBrk="1" fontAlgn="base" latinLnBrk="0" hangingPunct="1">
              <a:lnSpc>
                <a:spcPct val="130000"/>
              </a:lnSpc>
              <a:spcBef>
                <a:spcPts val="0"/>
              </a:spcBef>
              <a:spcAft>
                <a:spcPts val="600"/>
              </a:spcAft>
              <a:buClrTx/>
              <a:buSzTx/>
              <a:buFontTx/>
              <a:buNone/>
              <a:tabLst/>
              <a:defRPr/>
            </a:pPr>
            <a:r>
              <a:rPr kumimoji="0" lang="sv-SE" sz="4400" b="1" i="0" u="none" strike="noStrike" kern="1200" cap="none" spc="0" normalizeH="0" baseline="0" noProof="0">
                <a:ln w="28575">
                  <a:solidFill>
                    <a:prstClr val="black"/>
                  </a:solidFill>
                  <a:prstDash val="solid"/>
                </a:ln>
                <a:solidFill>
                  <a:srgbClr val="99FF99"/>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C</a:t>
            </a:r>
            <a:r>
              <a:rPr lang="sv-SE" sz="4400" b="1">
                <a:ln w="28575">
                  <a:solidFill>
                    <a:prstClr val="black"/>
                  </a:solidFill>
                  <a:prstDash val="solid"/>
                </a:ln>
                <a:solidFill>
                  <a:srgbClr val="FFFF99"/>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ậ</a:t>
            </a:r>
            <a:r>
              <a:rPr lang="sv-SE" sz="4400" b="1">
                <a:ln w="28575">
                  <a:solidFill>
                    <a:prstClr val="black"/>
                  </a:solidFill>
                  <a:prstDash val="solid"/>
                </a:ln>
                <a:solidFill>
                  <a:srgbClr val="FF9999"/>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u</a:t>
            </a:r>
            <a:r>
              <a:rPr kumimoji="0" lang="sv-SE" sz="4400" b="1" i="0" u="none" strike="noStrike" kern="1200" cap="none" spc="0" normalizeH="0" baseline="0" noProof="0">
                <a:ln w="28575">
                  <a:solidFill>
                    <a:prstClr val="black"/>
                  </a:solidFill>
                  <a:prstDash val="solid"/>
                </a:ln>
                <a:solidFill>
                  <a:srgbClr val="FF9999"/>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 </a:t>
            </a:r>
            <a:r>
              <a:rPr lang="sv-SE" sz="4400" b="1">
                <a:ln w="28575">
                  <a:solidFill>
                    <a:prstClr val="black"/>
                  </a:solidFill>
                  <a:prstDash val="solid"/>
                </a:ln>
                <a:solidFill>
                  <a:srgbClr val="CC99FF"/>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b</a:t>
            </a:r>
            <a:r>
              <a:rPr lang="sv-SE" sz="4400" b="1">
                <a:ln w="28575">
                  <a:solidFill>
                    <a:prstClr val="black"/>
                  </a:solidFill>
                  <a:prstDash val="solid"/>
                </a:ln>
                <a:solidFill>
                  <a:srgbClr val="FFCC66"/>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é </a:t>
            </a:r>
            <a:r>
              <a:rPr lang="sv-SE" sz="4400" b="1">
                <a:ln w="28575">
                  <a:solidFill>
                    <a:prstClr val="black"/>
                  </a:solidFill>
                  <a:prstDash val="solid"/>
                </a:ln>
                <a:solidFill>
                  <a:srgbClr val="99FF99"/>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g</a:t>
            </a:r>
            <a:r>
              <a:rPr lang="sv-SE" sz="4400" b="1">
                <a:ln w="28575">
                  <a:solidFill>
                    <a:prstClr val="black"/>
                  </a:solidFill>
                  <a:prstDash val="solid"/>
                </a:ln>
                <a:solidFill>
                  <a:srgbClr val="FFFF99"/>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ặ</a:t>
            </a:r>
            <a:r>
              <a:rPr lang="sv-SE" sz="4400" b="1">
                <a:ln w="28575">
                  <a:solidFill>
                    <a:prstClr val="black"/>
                  </a:solidFill>
                  <a:prstDash val="solid"/>
                </a:ln>
                <a:solidFill>
                  <a:srgbClr val="FF9999"/>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t</a:t>
            </a:r>
            <a:r>
              <a:rPr kumimoji="0" lang="sv-SE" sz="4400" b="1" i="0" u="none" strike="noStrike" kern="1200" cap="none" spc="0" normalizeH="0" baseline="0" noProof="0">
                <a:ln w="28575">
                  <a:solidFill>
                    <a:prstClr val="black"/>
                  </a:solidFill>
                  <a:prstDash val="solid"/>
                </a:ln>
                <a:solidFill>
                  <a:srgbClr val="FF9999"/>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 </a:t>
            </a:r>
            <a:r>
              <a:rPr kumimoji="0" lang="sv-SE" sz="4400" b="1" i="0" u="none" strike="noStrike" kern="1200" cap="none" spc="0" normalizeH="0" baseline="0" noProof="0">
                <a:ln w="28575">
                  <a:solidFill>
                    <a:prstClr val="black"/>
                  </a:solidFill>
                  <a:prstDash val="solid"/>
                </a:ln>
                <a:solidFill>
                  <a:srgbClr val="CC99FF"/>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g</a:t>
            </a:r>
            <a:r>
              <a:rPr kumimoji="0" lang="sv-SE" sz="4400" b="1" i="0" u="none" strike="noStrike" kern="1200" cap="none" spc="0" normalizeH="0" baseline="0" noProof="0">
                <a:ln w="28575">
                  <a:solidFill>
                    <a:prstClr val="black"/>
                  </a:solidFill>
                  <a:prstDash val="solid"/>
                </a:ln>
                <a:solidFill>
                  <a:srgbClr val="FFCC66"/>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i</a:t>
            </a:r>
            <a:r>
              <a:rPr kumimoji="0" lang="sv-SE" sz="4400" b="1" i="0" u="none" strike="noStrike" kern="1200" cap="none" spc="0" normalizeH="0" baseline="0" noProof="0">
                <a:ln w="28575">
                  <a:solidFill>
                    <a:prstClr val="black"/>
                  </a:solidFill>
                  <a:prstDash val="solid"/>
                </a:ln>
                <a:solidFill>
                  <a:srgbClr val="99FF99"/>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ó</a:t>
            </a:r>
            <a:r>
              <a:rPr kumimoji="0" lang="sv-SE" sz="4400" b="1" i="0" u="none" strike="noStrike" kern="1200" cap="none" spc="0" normalizeH="0" baseline="0" noProof="0">
                <a:ln w="28575">
                  <a:solidFill>
                    <a:prstClr val="black"/>
                  </a:solidFill>
                  <a:prstDash val="solid"/>
                </a:ln>
                <a:solidFill>
                  <a:srgbClr val="FFCC66"/>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 </a:t>
            </a:r>
            <a:endParaRPr kumimoji="0" lang="sv-SE" sz="4400" b="1" i="0" u="none" strike="noStrike" kern="1200" cap="none" spc="0" normalizeH="0" baseline="0" noProof="0" dirty="0">
              <a:ln w="28575">
                <a:solidFill>
                  <a:prstClr val="black"/>
                </a:solidFill>
                <a:prstDash val="solid"/>
              </a:ln>
              <a:solidFill>
                <a:srgbClr val="FFFF99"/>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endParaRPr>
          </a:p>
        </p:txBody>
      </p:sp>
      <p:cxnSp>
        <p:nvCxnSpPr>
          <p:cNvPr id="17" name="Straight Connector 2">
            <a:extLst>
              <a:ext uri="{FF2B5EF4-FFF2-40B4-BE49-F238E27FC236}">
                <a16:creationId xmlns:a16="http://schemas.microsoft.com/office/drawing/2014/main" xmlns="" id="{04C21A01-ABC5-D7E3-ADAF-AA1CFFE5E2C2}"/>
              </a:ext>
            </a:extLst>
          </p:cNvPr>
          <p:cNvCxnSpPr>
            <a:cxnSpLocks/>
          </p:cNvCxnSpPr>
          <p:nvPr/>
        </p:nvCxnSpPr>
        <p:spPr>
          <a:xfrm flipH="1">
            <a:off x="6011991" y="5125546"/>
            <a:ext cx="168752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2">
            <a:extLst>
              <a:ext uri="{FF2B5EF4-FFF2-40B4-BE49-F238E27FC236}">
                <a16:creationId xmlns:a16="http://schemas.microsoft.com/office/drawing/2014/main" xmlns="" id="{7C785B48-CEF0-1640-CB81-7C8266B0356B}"/>
              </a:ext>
            </a:extLst>
          </p:cNvPr>
          <p:cNvCxnSpPr>
            <a:cxnSpLocks/>
          </p:cNvCxnSpPr>
          <p:nvPr/>
        </p:nvCxnSpPr>
        <p:spPr>
          <a:xfrm flipH="1">
            <a:off x="4233014" y="5563393"/>
            <a:ext cx="17789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Đường nối Thẳng 23">
            <a:extLst>
              <a:ext uri="{FF2B5EF4-FFF2-40B4-BE49-F238E27FC236}">
                <a16:creationId xmlns:a16="http://schemas.microsoft.com/office/drawing/2014/main" xmlns="" id="{3511A628-5352-AA85-4E76-0DA4347FE32F}"/>
              </a:ext>
            </a:extLst>
          </p:cNvPr>
          <p:cNvCxnSpPr>
            <a:cxnSpLocks/>
          </p:cNvCxnSpPr>
          <p:nvPr/>
        </p:nvCxnSpPr>
        <p:spPr>
          <a:xfrm flipH="1">
            <a:off x="2682076" y="3305368"/>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Đường nối Thẳng 24">
            <a:extLst>
              <a:ext uri="{FF2B5EF4-FFF2-40B4-BE49-F238E27FC236}">
                <a16:creationId xmlns:a16="http://schemas.microsoft.com/office/drawing/2014/main" xmlns="" id="{2C3D91F7-5A8C-A45E-7681-F9E8B37A6880}"/>
              </a:ext>
            </a:extLst>
          </p:cNvPr>
          <p:cNvCxnSpPr>
            <a:cxnSpLocks/>
          </p:cNvCxnSpPr>
          <p:nvPr/>
        </p:nvCxnSpPr>
        <p:spPr>
          <a:xfrm flipH="1">
            <a:off x="3603102" y="3305368"/>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Đường nối Thẳng 27">
            <a:extLst>
              <a:ext uri="{FF2B5EF4-FFF2-40B4-BE49-F238E27FC236}">
                <a16:creationId xmlns:a16="http://schemas.microsoft.com/office/drawing/2014/main" xmlns="" id="{6AA833D0-52C6-42B1-FFF2-45E5816EA45E}"/>
              </a:ext>
            </a:extLst>
          </p:cNvPr>
          <p:cNvCxnSpPr>
            <a:cxnSpLocks/>
          </p:cNvCxnSpPr>
          <p:nvPr/>
        </p:nvCxnSpPr>
        <p:spPr>
          <a:xfrm flipH="1">
            <a:off x="4986607" y="3304320"/>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Đường nối Thẳng 28">
            <a:extLst>
              <a:ext uri="{FF2B5EF4-FFF2-40B4-BE49-F238E27FC236}">
                <a16:creationId xmlns:a16="http://schemas.microsoft.com/office/drawing/2014/main" xmlns="" id="{1841B98B-C569-AE54-D8B2-5EB5F45659F2}"/>
              </a:ext>
            </a:extLst>
          </p:cNvPr>
          <p:cNvCxnSpPr>
            <a:cxnSpLocks/>
          </p:cNvCxnSpPr>
          <p:nvPr/>
        </p:nvCxnSpPr>
        <p:spPr>
          <a:xfrm flipH="1">
            <a:off x="9445629" y="3303186"/>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Đường nối Thẳng 31">
            <a:extLst>
              <a:ext uri="{FF2B5EF4-FFF2-40B4-BE49-F238E27FC236}">
                <a16:creationId xmlns:a16="http://schemas.microsoft.com/office/drawing/2014/main" xmlns="" id="{7A99E16D-5C6B-D4CD-CEA4-12931B462B8C}"/>
              </a:ext>
            </a:extLst>
          </p:cNvPr>
          <p:cNvCxnSpPr>
            <a:cxnSpLocks/>
          </p:cNvCxnSpPr>
          <p:nvPr/>
        </p:nvCxnSpPr>
        <p:spPr>
          <a:xfrm flipH="1">
            <a:off x="1727357" y="3740149"/>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Đường nối Thẳng 34">
            <a:extLst>
              <a:ext uri="{FF2B5EF4-FFF2-40B4-BE49-F238E27FC236}">
                <a16:creationId xmlns:a16="http://schemas.microsoft.com/office/drawing/2014/main" xmlns="" id="{62EDEE20-75B4-BA54-EB6B-31205817298E}"/>
              </a:ext>
            </a:extLst>
          </p:cNvPr>
          <p:cNvCxnSpPr>
            <a:cxnSpLocks/>
          </p:cNvCxnSpPr>
          <p:nvPr/>
        </p:nvCxnSpPr>
        <p:spPr>
          <a:xfrm flipH="1">
            <a:off x="1794377" y="3740148"/>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Đường nối Thẳng 39">
            <a:extLst>
              <a:ext uri="{FF2B5EF4-FFF2-40B4-BE49-F238E27FC236}">
                <a16:creationId xmlns:a16="http://schemas.microsoft.com/office/drawing/2014/main" xmlns="" id="{B7FAC589-C509-9695-DEA9-8EC25AC8F63A}"/>
              </a:ext>
            </a:extLst>
          </p:cNvPr>
          <p:cNvCxnSpPr>
            <a:cxnSpLocks/>
          </p:cNvCxnSpPr>
          <p:nvPr/>
        </p:nvCxnSpPr>
        <p:spPr>
          <a:xfrm flipH="1">
            <a:off x="3661777" y="4671615"/>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Đường nối Thẳng 43">
            <a:extLst>
              <a:ext uri="{FF2B5EF4-FFF2-40B4-BE49-F238E27FC236}">
                <a16:creationId xmlns:a16="http://schemas.microsoft.com/office/drawing/2014/main" xmlns="" id="{2454600D-CA0E-A563-8752-94C87C178953}"/>
              </a:ext>
            </a:extLst>
          </p:cNvPr>
          <p:cNvCxnSpPr>
            <a:cxnSpLocks/>
          </p:cNvCxnSpPr>
          <p:nvPr/>
        </p:nvCxnSpPr>
        <p:spPr>
          <a:xfrm flipH="1">
            <a:off x="10780119" y="4671614"/>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Đường nối Thẳng 44">
            <a:extLst>
              <a:ext uri="{FF2B5EF4-FFF2-40B4-BE49-F238E27FC236}">
                <a16:creationId xmlns:a16="http://schemas.microsoft.com/office/drawing/2014/main" xmlns="" id="{935272A3-DB18-F4D3-2ED8-9D41778211A4}"/>
              </a:ext>
            </a:extLst>
          </p:cNvPr>
          <p:cNvCxnSpPr>
            <a:cxnSpLocks/>
          </p:cNvCxnSpPr>
          <p:nvPr/>
        </p:nvCxnSpPr>
        <p:spPr>
          <a:xfrm flipH="1">
            <a:off x="1017446" y="5074758"/>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Đường nối Thẳng 45">
            <a:extLst>
              <a:ext uri="{FF2B5EF4-FFF2-40B4-BE49-F238E27FC236}">
                <a16:creationId xmlns:a16="http://schemas.microsoft.com/office/drawing/2014/main" xmlns="" id="{A50C1E81-195D-5AA8-F019-670E826E2A69}"/>
              </a:ext>
            </a:extLst>
          </p:cNvPr>
          <p:cNvCxnSpPr>
            <a:cxnSpLocks/>
          </p:cNvCxnSpPr>
          <p:nvPr/>
        </p:nvCxnSpPr>
        <p:spPr>
          <a:xfrm flipH="1">
            <a:off x="1105830" y="5074758"/>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Đường nối Thẳng 46">
            <a:extLst>
              <a:ext uri="{FF2B5EF4-FFF2-40B4-BE49-F238E27FC236}">
                <a16:creationId xmlns:a16="http://schemas.microsoft.com/office/drawing/2014/main" xmlns="" id="{BE26416F-2989-FAF4-D45C-231CA8DAEDE2}"/>
              </a:ext>
            </a:extLst>
          </p:cNvPr>
          <p:cNvCxnSpPr>
            <a:cxnSpLocks/>
          </p:cNvCxnSpPr>
          <p:nvPr/>
        </p:nvCxnSpPr>
        <p:spPr>
          <a:xfrm flipH="1">
            <a:off x="7247452" y="5132696"/>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Đường nối Thẳng 47">
            <a:extLst>
              <a:ext uri="{FF2B5EF4-FFF2-40B4-BE49-F238E27FC236}">
                <a16:creationId xmlns:a16="http://schemas.microsoft.com/office/drawing/2014/main" xmlns="" id="{AF6052E9-7415-2B1D-DC1B-CE2C804FCAFA}"/>
              </a:ext>
            </a:extLst>
          </p:cNvPr>
          <p:cNvCxnSpPr>
            <a:cxnSpLocks/>
          </p:cNvCxnSpPr>
          <p:nvPr/>
        </p:nvCxnSpPr>
        <p:spPr>
          <a:xfrm flipH="1">
            <a:off x="1059336" y="5563393"/>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Đường nối Thẳng 48">
            <a:extLst>
              <a:ext uri="{FF2B5EF4-FFF2-40B4-BE49-F238E27FC236}">
                <a16:creationId xmlns:a16="http://schemas.microsoft.com/office/drawing/2014/main" xmlns="" id="{B09DA55F-8F85-05A6-42F4-07945AB1801D}"/>
              </a:ext>
            </a:extLst>
          </p:cNvPr>
          <p:cNvCxnSpPr>
            <a:cxnSpLocks/>
          </p:cNvCxnSpPr>
          <p:nvPr/>
        </p:nvCxnSpPr>
        <p:spPr>
          <a:xfrm flipH="1">
            <a:off x="4463336" y="5562628"/>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Đường nối Thẳng 49">
            <a:extLst>
              <a:ext uri="{FF2B5EF4-FFF2-40B4-BE49-F238E27FC236}">
                <a16:creationId xmlns:a16="http://schemas.microsoft.com/office/drawing/2014/main" xmlns="" id="{EDA09508-68DE-4951-13D5-9A0CE4B6AFB8}"/>
              </a:ext>
            </a:extLst>
          </p:cNvPr>
          <p:cNvCxnSpPr>
            <a:cxnSpLocks/>
          </p:cNvCxnSpPr>
          <p:nvPr/>
        </p:nvCxnSpPr>
        <p:spPr>
          <a:xfrm flipH="1">
            <a:off x="8825095" y="5562628"/>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Đường nối Thẳng 50">
            <a:extLst>
              <a:ext uri="{FF2B5EF4-FFF2-40B4-BE49-F238E27FC236}">
                <a16:creationId xmlns:a16="http://schemas.microsoft.com/office/drawing/2014/main" xmlns="" id="{09DED7D7-7F55-95B0-FF37-9927FA385228}"/>
              </a:ext>
            </a:extLst>
          </p:cNvPr>
          <p:cNvCxnSpPr>
            <a:cxnSpLocks/>
          </p:cNvCxnSpPr>
          <p:nvPr/>
        </p:nvCxnSpPr>
        <p:spPr>
          <a:xfrm flipH="1">
            <a:off x="8913479" y="5562628"/>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spid="2050" name="TextBox1" r:id="rId2" imgW="3930480" imgH="1149480"/>
        </mc:Choice>
        <mc:Fallback>
          <p:control name="TextBox1" r:id="rId2" imgW="3930480" imgH="1149480">
            <p:pic>
              <p:nvPicPr>
                <p:cNvPr id="9" name="TextBox1">
                  <a:extLst>
                    <a:ext uri="{FF2B5EF4-FFF2-40B4-BE49-F238E27FC236}">
                      <a16:creationId xmlns:a16="http://schemas.microsoft.com/office/drawing/2014/main" xmlns="" id="{56036FF0-E916-F1AA-3CCD-EE2171F07543}"/>
                    </a:ext>
                  </a:extLst>
                </p:cNvPr>
                <p:cNvPicPr>
                  <a:picLocks/>
                </p:cNvPicPr>
                <p:nvPr/>
              </p:nvPicPr>
              <p:blipFill>
                <a:blip r:embed="rId5"/>
                <a:stretch>
                  <a:fillRect/>
                </a:stretch>
              </p:blipFill>
              <p:spPr>
                <a:xfrm>
                  <a:off x="7537975" y="1554437"/>
                  <a:ext cx="3932659" cy="1149006"/>
                </a:xfrm>
                <a:prstGeom prst="rect">
                  <a:avLst/>
                </a:prstGeom>
              </p:spPr>
            </p:pic>
          </p:control>
        </mc:Fallback>
      </mc:AlternateContent>
    </p:controls>
    <p:extLst>
      <p:ext uri="{BB962C8B-B14F-4D97-AF65-F5344CB8AC3E}">
        <p14:creationId xmlns:p14="http://schemas.microsoft.com/office/powerpoint/2010/main" val="167586598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77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7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77000">
                                          <p:cBhvr additive="base">
                                            <p:cTn id="8" dur="10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66000">
                                          <p:cBhvr additive="base">
                                            <p:cTn id="12"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par>
                                    <p:cTn id="30" presetID="22" presetClass="entr" presetSubtype="4"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par>
                                    <p:cTn id="33" presetID="22" presetClass="entr" presetSubtype="4"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down)">
                                          <p:cBhvr>
                                            <p:cTn id="35" dur="500"/>
                                            <p:tgtEl>
                                              <p:spTgt spid="29"/>
                                            </p:tgtEl>
                                          </p:cBhvr>
                                        </p:animEffect>
                                      </p:childTnLst>
                                    </p:cTn>
                                  </p:par>
                                  <p:par>
                                    <p:cTn id="36" presetID="22" presetClass="entr" presetSubtype="4"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down)">
                                          <p:cBhvr>
                                            <p:cTn id="38" dur="500"/>
                                            <p:tgtEl>
                                              <p:spTgt spid="32"/>
                                            </p:tgtEl>
                                          </p:cBhvr>
                                        </p:animEffect>
                                      </p:childTnLst>
                                    </p:cTn>
                                  </p:par>
                                  <p:par>
                                    <p:cTn id="39" presetID="22" presetClass="entr" presetSubtype="4"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down)">
                                          <p:cBhvr>
                                            <p:cTn id="46" dur="500"/>
                                            <p:tgtEl>
                                              <p:spTgt spid="40"/>
                                            </p:tgtEl>
                                          </p:cBhvr>
                                        </p:animEffect>
                                      </p:childTnLst>
                                    </p:cTn>
                                  </p:par>
                                  <p:par>
                                    <p:cTn id="47" presetID="22" presetClass="entr" presetSubtype="4"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down)">
                                          <p:cBhvr>
                                            <p:cTn id="49" dur="500"/>
                                            <p:tgtEl>
                                              <p:spTgt spid="44"/>
                                            </p:tgtEl>
                                          </p:cBhvr>
                                        </p:animEffect>
                                      </p:childTnLst>
                                    </p:cTn>
                                  </p:par>
                                  <p:par>
                                    <p:cTn id="50" presetID="22" presetClass="entr" presetSubtype="4"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down)">
                                          <p:cBhvr>
                                            <p:cTn id="52" dur="500"/>
                                            <p:tgtEl>
                                              <p:spTgt spid="45"/>
                                            </p:tgtEl>
                                          </p:cBhvr>
                                        </p:animEffect>
                                      </p:childTnLst>
                                    </p:cTn>
                                  </p:par>
                                  <p:par>
                                    <p:cTn id="53" presetID="22" presetClass="entr" presetSubtype="4"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down)">
                                          <p:cBhvr>
                                            <p:cTn id="55" dur="5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down)">
                                          <p:cBhvr>
                                            <p:cTn id="60" dur="500"/>
                                            <p:tgtEl>
                                              <p:spTgt spid="47"/>
                                            </p:tgtEl>
                                          </p:cBhvr>
                                        </p:animEffect>
                                      </p:childTnLst>
                                    </p:cTn>
                                  </p:par>
                                  <p:par>
                                    <p:cTn id="61" presetID="22" presetClass="entr" presetSubtype="4" fill="hold" nodeType="with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down)">
                                          <p:cBhvr>
                                            <p:cTn id="63" dur="500"/>
                                            <p:tgtEl>
                                              <p:spTgt spid="48"/>
                                            </p:tgtEl>
                                          </p:cBhvr>
                                        </p:animEffect>
                                      </p:childTnLst>
                                    </p:cTn>
                                  </p:par>
                                  <p:par>
                                    <p:cTn id="64" presetID="22" presetClass="entr" presetSubtype="4" fill="hold"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par>
                                    <p:cTn id="67" presetID="22" presetClass="entr" presetSubtype="4" fill="hold" nodeType="with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down)">
                                          <p:cBhvr>
                                            <p:cTn id="69" dur="500"/>
                                            <p:tgtEl>
                                              <p:spTgt spid="50"/>
                                            </p:tgtEl>
                                          </p:cBhvr>
                                        </p:animEffect>
                                      </p:childTnLst>
                                    </p:cTn>
                                  </p:par>
                                  <p:par>
                                    <p:cTn id="70" presetID="22" presetClass="entr" presetSubtype="4" fill="hold" nodeType="with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wipe(down)">
                                          <p:cBhvr>
                                            <p:cTn id="7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6" name="whoosh.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par>
                                    <p:cTn id="30" presetID="22" presetClass="entr" presetSubtype="4"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par>
                                    <p:cTn id="33" presetID="22" presetClass="entr" presetSubtype="4"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down)">
                                          <p:cBhvr>
                                            <p:cTn id="35" dur="500"/>
                                            <p:tgtEl>
                                              <p:spTgt spid="29"/>
                                            </p:tgtEl>
                                          </p:cBhvr>
                                        </p:animEffect>
                                      </p:childTnLst>
                                    </p:cTn>
                                  </p:par>
                                  <p:par>
                                    <p:cTn id="36" presetID="22" presetClass="entr" presetSubtype="4"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down)">
                                          <p:cBhvr>
                                            <p:cTn id="38" dur="500"/>
                                            <p:tgtEl>
                                              <p:spTgt spid="32"/>
                                            </p:tgtEl>
                                          </p:cBhvr>
                                        </p:animEffect>
                                      </p:childTnLst>
                                    </p:cTn>
                                  </p:par>
                                  <p:par>
                                    <p:cTn id="39" presetID="22" presetClass="entr" presetSubtype="4"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down)">
                                          <p:cBhvr>
                                            <p:cTn id="46" dur="500"/>
                                            <p:tgtEl>
                                              <p:spTgt spid="40"/>
                                            </p:tgtEl>
                                          </p:cBhvr>
                                        </p:animEffect>
                                      </p:childTnLst>
                                    </p:cTn>
                                  </p:par>
                                  <p:par>
                                    <p:cTn id="47" presetID="22" presetClass="entr" presetSubtype="4"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down)">
                                          <p:cBhvr>
                                            <p:cTn id="49" dur="500"/>
                                            <p:tgtEl>
                                              <p:spTgt spid="44"/>
                                            </p:tgtEl>
                                          </p:cBhvr>
                                        </p:animEffect>
                                      </p:childTnLst>
                                    </p:cTn>
                                  </p:par>
                                  <p:par>
                                    <p:cTn id="50" presetID="22" presetClass="entr" presetSubtype="4"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down)">
                                          <p:cBhvr>
                                            <p:cTn id="52" dur="500"/>
                                            <p:tgtEl>
                                              <p:spTgt spid="45"/>
                                            </p:tgtEl>
                                          </p:cBhvr>
                                        </p:animEffect>
                                      </p:childTnLst>
                                    </p:cTn>
                                  </p:par>
                                  <p:par>
                                    <p:cTn id="53" presetID="22" presetClass="entr" presetSubtype="4"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down)">
                                          <p:cBhvr>
                                            <p:cTn id="55" dur="5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down)">
                                          <p:cBhvr>
                                            <p:cTn id="60" dur="500"/>
                                            <p:tgtEl>
                                              <p:spTgt spid="47"/>
                                            </p:tgtEl>
                                          </p:cBhvr>
                                        </p:animEffect>
                                      </p:childTnLst>
                                    </p:cTn>
                                  </p:par>
                                  <p:par>
                                    <p:cTn id="61" presetID="22" presetClass="entr" presetSubtype="4" fill="hold" nodeType="with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down)">
                                          <p:cBhvr>
                                            <p:cTn id="63" dur="500"/>
                                            <p:tgtEl>
                                              <p:spTgt spid="48"/>
                                            </p:tgtEl>
                                          </p:cBhvr>
                                        </p:animEffect>
                                      </p:childTnLst>
                                    </p:cTn>
                                  </p:par>
                                  <p:par>
                                    <p:cTn id="64" presetID="22" presetClass="entr" presetSubtype="4" fill="hold"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par>
                                    <p:cTn id="67" presetID="22" presetClass="entr" presetSubtype="4" fill="hold" nodeType="with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down)">
                                          <p:cBhvr>
                                            <p:cTn id="69" dur="500"/>
                                            <p:tgtEl>
                                              <p:spTgt spid="50"/>
                                            </p:tgtEl>
                                          </p:cBhvr>
                                        </p:animEffect>
                                      </p:childTnLst>
                                    </p:cTn>
                                  </p:par>
                                  <p:par>
                                    <p:cTn id="70" presetID="22" presetClass="entr" presetSubtype="4" fill="hold" nodeType="with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wipe(down)">
                                          <p:cBhvr>
                                            <p:cTn id="7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21">
            <a:extLst>
              <a:ext uri="{FF2B5EF4-FFF2-40B4-BE49-F238E27FC236}">
                <a16:creationId xmlns:a16="http://schemas.microsoft.com/office/drawing/2014/main" xmlns="" id="{8106A2BF-EABB-8D96-0B69-BD24CC3C8D34}"/>
              </a:ext>
            </a:extLst>
          </p:cNvPr>
          <p:cNvSpPr/>
          <p:nvPr/>
        </p:nvSpPr>
        <p:spPr>
          <a:xfrm>
            <a:off x="351691" y="377573"/>
            <a:ext cx="11465171" cy="6102853"/>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Rounded Corners 21">
            <a:extLst>
              <a:ext uri="{FF2B5EF4-FFF2-40B4-BE49-F238E27FC236}">
                <a16:creationId xmlns:a16="http://schemas.microsoft.com/office/drawing/2014/main" xmlns="" id="{0B36AD38-6FD5-966D-D335-457931864799}"/>
              </a:ext>
            </a:extLst>
          </p:cNvPr>
          <p:cNvSpPr/>
          <p:nvPr/>
        </p:nvSpPr>
        <p:spPr>
          <a:xfrm>
            <a:off x="927212" y="1801246"/>
            <a:ext cx="2241452" cy="742753"/>
          </a:xfrm>
          <a:prstGeom prst="roundRect">
            <a:avLst>
              <a:gd name="adj" fmla="val 50000"/>
            </a:avLst>
          </a:prstGeom>
          <a:solidFill>
            <a:srgbClr val="FFFFCC"/>
          </a:solidFill>
          <a:ln w="38100">
            <a:solidFill>
              <a:srgbClr val="FF5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Mother" panose="02040603050506020204" pitchFamily="18" charset="0"/>
              </a:rPr>
              <a:t>Đoạn 2:</a:t>
            </a:r>
            <a:endParaRPr lang="en-US"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Mother" panose="02040603050506020204" pitchFamily="18" charset="0"/>
            </a:endParaRPr>
          </a:p>
        </p:txBody>
      </p:sp>
      <p:grpSp>
        <p:nvGrpSpPr>
          <p:cNvPr id="4" name="Group 7">
            <a:extLst>
              <a:ext uri="{FF2B5EF4-FFF2-40B4-BE49-F238E27FC236}">
                <a16:creationId xmlns:a16="http://schemas.microsoft.com/office/drawing/2014/main" xmlns="" id="{31D5FB65-4491-0998-5F30-9540D68BBF4B}"/>
              </a:ext>
            </a:extLst>
          </p:cNvPr>
          <p:cNvGrpSpPr/>
          <p:nvPr/>
        </p:nvGrpSpPr>
        <p:grpSpPr>
          <a:xfrm>
            <a:off x="1126514" y="546782"/>
            <a:ext cx="9779237" cy="993682"/>
            <a:chOff x="716043" y="1656278"/>
            <a:chExt cx="16870200" cy="993682"/>
          </a:xfrm>
        </p:grpSpPr>
        <p:sp>
          <p:nvSpPr>
            <p:cNvPr id="6" name="TextBox 8">
              <a:extLst>
                <a:ext uri="{FF2B5EF4-FFF2-40B4-BE49-F238E27FC236}">
                  <a16:creationId xmlns:a16="http://schemas.microsoft.com/office/drawing/2014/main" xmlns="" id="{A61CC18E-DE62-F081-5521-04D52D4F1349}"/>
                </a:ext>
              </a:extLst>
            </p:cNvPr>
            <p:cNvSpPr txBox="1"/>
            <p:nvPr/>
          </p:nvSpPr>
          <p:spPr>
            <a:xfrm>
              <a:off x="730330" y="1669820"/>
              <a:ext cx="16855913" cy="980140"/>
            </a:xfrm>
            <a:prstGeom prst="rect">
              <a:avLst/>
            </a:prstGeom>
            <a:noFill/>
          </p:spPr>
          <p:txBody>
            <a:bodyPr wrap="square">
              <a:spAutoFit/>
            </a:bodyPr>
            <a:lstStyle/>
            <a:p>
              <a:pPr algn="ctr">
                <a:lnSpc>
                  <a:spcPct val="80000"/>
                </a:lnSpc>
              </a:pPr>
              <a:r>
                <a:rPr lang="en-US" sz="7200" b="1" dirty="0">
                  <a:ln w="200025">
                    <a:solidFill>
                      <a:schemeClr val="bg1"/>
                    </a:solidFill>
                    <a:prstDash val="solid"/>
                  </a:ln>
                  <a:solidFill>
                    <a:schemeClr val="bg1"/>
                  </a:solidFill>
                  <a:effectLst>
                    <a:outerShdw blurRad="50800" dist="38100" dir="5400000" algn="t" rotWithShape="0">
                      <a:prstClr val="black">
                        <a:alpha val="40000"/>
                      </a:prstClr>
                    </a:outerShdw>
                  </a:effectLst>
                  <a:latin typeface="LNTH-LuoLuoNotangYuanTi 1" pitchFamily="2" charset="-128"/>
                  <a:ea typeface="LNTH-LuoLuoNotangYuanTi 1" pitchFamily="2" charset="-128"/>
                  <a:cs typeface="LNTH-LuoLuoNotangYuanTi 1" pitchFamily="2" charset="-128"/>
                </a:rPr>
                <a:t>LUYỆN </a:t>
              </a:r>
              <a:r>
                <a:rPr lang="en-US" sz="7200" b="1">
                  <a:ln w="200025">
                    <a:solidFill>
                      <a:schemeClr val="bg1"/>
                    </a:solidFill>
                    <a:prstDash val="solid"/>
                  </a:ln>
                  <a:solidFill>
                    <a:schemeClr val="bg1"/>
                  </a:solidFill>
                  <a:effectLst>
                    <a:outerShdw blurRad="50800" dist="38100" dir="5400000" algn="t" rotWithShape="0">
                      <a:prstClr val="black">
                        <a:alpha val="40000"/>
                      </a:prstClr>
                    </a:outerShdw>
                  </a:effectLst>
                  <a:latin typeface="LNTH-LuoLuoNotangYuanTi 1" pitchFamily="2" charset="-128"/>
                  <a:ea typeface="LNTH-LuoLuoNotangYuanTi 1" pitchFamily="2" charset="-128"/>
                  <a:cs typeface="LNTH-LuoLuoNotangYuanTi 1" pitchFamily="2" charset="-128"/>
                </a:rPr>
                <a:t>ĐỌC NỐI TIẾP ĐOẠN</a:t>
              </a:r>
              <a:endParaRPr lang="en-US" sz="7200" b="1" dirty="0">
                <a:ln w="200025">
                  <a:solidFill>
                    <a:schemeClr val="bg1"/>
                  </a:solidFill>
                  <a:prstDash val="solid"/>
                </a:ln>
                <a:solidFill>
                  <a:schemeClr val="bg1"/>
                </a:solidFill>
                <a:effectLst>
                  <a:outerShdw blurRad="50800" dist="38100" dir="5400000" algn="t" rotWithShape="0">
                    <a:prstClr val="black">
                      <a:alpha val="40000"/>
                    </a:prstClr>
                  </a:outerShdw>
                </a:effectLst>
                <a:latin typeface="LNTH-LuoLuoNotangYuanTi 1" pitchFamily="2" charset="-128"/>
                <a:ea typeface="LNTH-LuoLuoNotangYuanTi 1" pitchFamily="2" charset="-128"/>
                <a:cs typeface="LNTH-LuoLuoNotangYuanTi 1" pitchFamily="2" charset="-128"/>
              </a:endParaRPr>
            </a:p>
          </p:txBody>
        </p:sp>
        <p:sp>
          <p:nvSpPr>
            <p:cNvPr id="8" name="TextBox 17">
              <a:extLst>
                <a:ext uri="{FF2B5EF4-FFF2-40B4-BE49-F238E27FC236}">
                  <a16:creationId xmlns:a16="http://schemas.microsoft.com/office/drawing/2014/main" xmlns="" id="{BE2752AC-17AD-435A-C93B-EDF51D0618F2}"/>
                </a:ext>
              </a:extLst>
            </p:cNvPr>
            <p:cNvSpPr txBox="1"/>
            <p:nvPr/>
          </p:nvSpPr>
          <p:spPr>
            <a:xfrm>
              <a:off x="716043" y="1656278"/>
              <a:ext cx="16855913" cy="980140"/>
            </a:xfrm>
            <a:prstGeom prst="rect">
              <a:avLst/>
            </a:prstGeom>
            <a:noFill/>
          </p:spPr>
          <p:txBody>
            <a:bodyPr wrap="square">
              <a:spAutoFit/>
            </a:bodyPr>
            <a:lstStyle/>
            <a:p>
              <a:pPr algn="ctr">
                <a:lnSpc>
                  <a:spcPct val="80000"/>
                </a:lnSpc>
              </a:pPr>
              <a:r>
                <a:rPr lang="en-US" sz="7200" b="1" dirty="0">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L</a:t>
              </a:r>
              <a:r>
                <a:rPr lang="en-US" sz="7200" b="1" dirty="0">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U</a:t>
              </a:r>
              <a:r>
                <a:rPr lang="en-US" sz="7200" b="1" dirty="0">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Y</a:t>
              </a:r>
              <a:r>
                <a:rPr lang="en-US" sz="7200" b="1" dirty="0">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Ệ</a:t>
              </a:r>
              <a:r>
                <a:rPr lang="en-US" sz="7200" b="1" dirty="0">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r>
                <a:rPr lang="en-US" sz="7200" b="1" dirty="0">
                  <a:ln w="19050">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r>
                <a:rPr lang="en-US" sz="72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Đ</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Ọ</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C</a:t>
              </a:r>
              <a:r>
                <a:rPr lang="en-US" sz="7200" b="1">
                  <a:ln w="19050">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Ố</a:t>
              </a:r>
              <a:r>
                <a:rPr lang="en-US" sz="72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I </a:t>
              </a:r>
              <a:r>
                <a:rPr lang="en-US"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T</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I</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Ế</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P </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Đ</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O</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Ạ</a:t>
              </a:r>
              <a:r>
                <a:rPr lang="en-US"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endParaRPr lang="en-US" sz="7200" b="1" dirty="0">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endParaRPr>
            </a:p>
          </p:txBody>
        </p:sp>
      </p:grpSp>
      <p:sp>
        <p:nvSpPr>
          <p:cNvPr id="15" name="TextBox 12">
            <a:extLst>
              <a:ext uri="{FF2B5EF4-FFF2-40B4-BE49-F238E27FC236}">
                <a16:creationId xmlns:a16="http://schemas.microsoft.com/office/drawing/2014/main" xmlns="" id="{4101909C-20E6-3FE3-1BC1-F5F5D62FA4CB}"/>
              </a:ext>
            </a:extLst>
          </p:cNvPr>
          <p:cNvSpPr txBox="1"/>
          <p:nvPr/>
        </p:nvSpPr>
        <p:spPr>
          <a:xfrm>
            <a:off x="3306054" y="2317507"/>
            <a:ext cx="5579889" cy="799642"/>
          </a:xfrm>
          <a:prstGeom prst="rect">
            <a:avLst/>
          </a:prstGeom>
          <a:noFill/>
        </p:spPr>
        <p:txBody>
          <a:bodyPr wrap="square">
            <a:spAutoFit/>
          </a:bodyPr>
          <a:lstStyle/>
          <a:p>
            <a:pPr marL="0" marR="0" lvl="0" indent="0" algn="ctr" defTabSz="914400" rtl="0" eaLnBrk="1" fontAlgn="base" latinLnBrk="0" hangingPunct="1">
              <a:lnSpc>
                <a:spcPct val="130000"/>
              </a:lnSpc>
              <a:spcBef>
                <a:spcPts val="0"/>
              </a:spcBef>
              <a:spcAft>
                <a:spcPts val="600"/>
              </a:spcAft>
              <a:buClrTx/>
              <a:buSzTx/>
              <a:buFontTx/>
              <a:buNone/>
              <a:tabLst/>
              <a:defRPr/>
            </a:pPr>
            <a:r>
              <a:rPr kumimoji="0" lang="sv-SE" sz="4000" b="1" i="0" u="none" strike="noStrike" kern="1200" cap="none" spc="0" normalizeH="0" baseline="0" noProof="0">
                <a:ln w="28575">
                  <a:solidFill>
                    <a:prstClr val="black"/>
                  </a:solidFill>
                  <a:prstDash val="solid"/>
                </a:ln>
                <a:solidFill>
                  <a:srgbClr val="99FF99"/>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C</a:t>
            </a:r>
            <a:r>
              <a:rPr lang="sv-SE" sz="4000" b="1">
                <a:ln w="28575">
                  <a:solidFill>
                    <a:prstClr val="black"/>
                  </a:solidFill>
                  <a:prstDash val="solid"/>
                </a:ln>
                <a:solidFill>
                  <a:srgbClr val="FFFF99"/>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ậ</a:t>
            </a:r>
            <a:r>
              <a:rPr lang="sv-SE" sz="4000" b="1">
                <a:ln w="28575">
                  <a:solidFill>
                    <a:prstClr val="black"/>
                  </a:solidFill>
                  <a:prstDash val="solid"/>
                </a:ln>
                <a:solidFill>
                  <a:srgbClr val="FF9999"/>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u</a:t>
            </a:r>
            <a:r>
              <a:rPr kumimoji="0" lang="sv-SE" sz="4000" b="1" i="0" u="none" strike="noStrike" kern="1200" cap="none" spc="0" normalizeH="0" baseline="0" noProof="0">
                <a:ln w="28575">
                  <a:solidFill>
                    <a:prstClr val="black"/>
                  </a:solidFill>
                  <a:prstDash val="solid"/>
                </a:ln>
                <a:solidFill>
                  <a:srgbClr val="FF9999"/>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 </a:t>
            </a:r>
            <a:r>
              <a:rPr lang="sv-SE" sz="4000" b="1">
                <a:ln w="28575">
                  <a:solidFill>
                    <a:prstClr val="black"/>
                  </a:solidFill>
                  <a:prstDash val="solid"/>
                </a:ln>
                <a:solidFill>
                  <a:srgbClr val="CC99FF"/>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b</a:t>
            </a:r>
            <a:r>
              <a:rPr lang="sv-SE" sz="4000" b="1">
                <a:ln w="28575">
                  <a:solidFill>
                    <a:prstClr val="black"/>
                  </a:solidFill>
                  <a:prstDash val="solid"/>
                </a:ln>
                <a:solidFill>
                  <a:srgbClr val="FFCC66"/>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é </a:t>
            </a:r>
            <a:r>
              <a:rPr lang="sv-SE" sz="4000" b="1">
                <a:ln w="28575">
                  <a:solidFill>
                    <a:prstClr val="black"/>
                  </a:solidFill>
                  <a:prstDash val="solid"/>
                </a:ln>
                <a:solidFill>
                  <a:srgbClr val="99FF99"/>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g</a:t>
            </a:r>
            <a:r>
              <a:rPr lang="sv-SE" sz="4000" b="1">
                <a:ln w="28575">
                  <a:solidFill>
                    <a:prstClr val="black"/>
                  </a:solidFill>
                  <a:prstDash val="solid"/>
                </a:ln>
                <a:solidFill>
                  <a:srgbClr val="FFFF99"/>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ặ</a:t>
            </a:r>
            <a:r>
              <a:rPr lang="sv-SE" sz="4000" b="1">
                <a:ln w="28575">
                  <a:solidFill>
                    <a:prstClr val="black"/>
                  </a:solidFill>
                  <a:prstDash val="solid"/>
                </a:ln>
                <a:solidFill>
                  <a:srgbClr val="FF9999"/>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t</a:t>
            </a:r>
            <a:r>
              <a:rPr kumimoji="0" lang="sv-SE" sz="4000" b="1" i="0" u="none" strike="noStrike" kern="1200" cap="none" spc="0" normalizeH="0" baseline="0" noProof="0">
                <a:ln w="28575">
                  <a:solidFill>
                    <a:prstClr val="black"/>
                  </a:solidFill>
                  <a:prstDash val="solid"/>
                </a:ln>
                <a:solidFill>
                  <a:srgbClr val="FF9999"/>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 </a:t>
            </a:r>
            <a:r>
              <a:rPr kumimoji="0" lang="sv-SE" sz="4000" b="1" i="0" u="none" strike="noStrike" kern="1200" cap="none" spc="0" normalizeH="0" baseline="0" noProof="0">
                <a:ln w="28575">
                  <a:solidFill>
                    <a:prstClr val="black"/>
                  </a:solidFill>
                  <a:prstDash val="solid"/>
                </a:ln>
                <a:solidFill>
                  <a:srgbClr val="CC99FF"/>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g</a:t>
            </a:r>
            <a:r>
              <a:rPr kumimoji="0" lang="sv-SE" sz="4000" b="1" i="0" u="none" strike="noStrike" kern="1200" cap="none" spc="0" normalizeH="0" baseline="0" noProof="0">
                <a:ln w="28575">
                  <a:solidFill>
                    <a:prstClr val="black"/>
                  </a:solidFill>
                  <a:prstDash val="solid"/>
                </a:ln>
                <a:solidFill>
                  <a:srgbClr val="FFCC66"/>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i</a:t>
            </a:r>
            <a:r>
              <a:rPr kumimoji="0" lang="sv-SE" sz="4000" b="1" i="0" u="none" strike="noStrike" kern="1200" cap="none" spc="0" normalizeH="0" baseline="0" noProof="0">
                <a:ln w="28575">
                  <a:solidFill>
                    <a:prstClr val="black"/>
                  </a:solidFill>
                  <a:prstDash val="solid"/>
                </a:ln>
                <a:solidFill>
                  <a:srgbClr val="99FF99"/>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ó</a:t>
            </a:r>
            <a:r>
              <a:rPr kumimoji="0" lang="sv-SE" sz="4000" b="1" i="0" u="none" strike="noStrike" kern="1200" cap="none" spc="0" normalizeH="0" baseline="0" noProof="0">
                <a:ln w="28575">
                  <a:solidFill>
                    <a:prstClr val="black"/>
                  </a:solidFill>
                  <a:prstDash val="solid"/>
                </a:ln>
                <a:solidFill>
                  <a:srgbClr val="FFCC66"/>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 </a:t>
            </a:r>
            <a:endParaRPr kumimoji="0" lang="sv-SE" sz="4000" b="1" i="0" u="none" strike="noStrike" kern="1200" cap="none" spc="0" normalizeH="0" baseline="0" noProof="0" dirty="0">
              <a:ln w="28575">
                <a:solidFill>
                  <a:prstClr val="black"/>
                </a:solidFill>
                <a:prstDash val="solid"/>
              </a:ln>
              <a:solidFill>
                <a:srgbClr val="FFFF99"/>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endParaRPr>
          </a:p>
        </p:txBody>
      </p:sp>
      <p:sp>
        <p:nvSpPr>
          <p:cNvPr id="5" name="Hộp Văn bản 4">
            <a:extLst>
              <a:ext uri="{FF2B5EF4-FFF2-40B4-BE49-F238E27FC236}">
                <a16:creationId xmlns:a16="http://schemas.microsoft.com/office/drawing/2014/main" xmlns="" id="{8E617B5F-9660-2DA3-C3F4-BB94815DA5D5}"/>
              </a:ext>
            </a:extLst>
          </p:cNvPr>
          <p:cNvSpPr txBox="1"/>
          <p:nvPr/>
        </p:nvSpPr>
        <p:spPr>
          <a:xfrm>
            <a:off x="528894" y="3059731"/>
            <a:ext cx="11134212"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Để làm được chiếc cối xay gió mơ ước, cậu chẳng có gì ngoài những chiếc máy hỏng, những ống nhựa bị vỡ,... Cậu xin được tháo rời chiếc xe đạp quý của bố để thực hiện ước mơ của mình. Người bạn thân Gie-phơ-ri cũng hết lòng giúp đỡ cậu, chi tiền tiêu vặt để mua những thứ cần thiết.</a:t>
            </a:r>
          </a:p>
        </p:txBody>
      </p:sp>
      <p:sp>
        <p:nvSpPr>
          <p:cNvPr id="10" name="Hộp Văn bản 9">
            <a:extLst>
              <a:ext uri="{FF2B5EF4-FFF2-40B4-BE49-F238E27FC236}">
                <a16:creationId xmlns:a16="http://schemas.microsoft.com/office/drawing/2014/main" xmlns="" id="{82F90631-95FC-AAF7-F855-DA0402A7F1D7}"/>
              </a:ext>
            </a:extLst>
          </p:cNvPr>
          <p:cNvSpPr txBox="1"/>
          <p:nvPr/>
        </p:nvSpPr>
        <p:spPr>
          <a:xfrm>
            <a:off x="528893" y="4875613"/>
            <a:ext cx="11134212"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Nhờ lòng quyết tâm và sự giúp đỡ của gia đình, bạn bè, chiếc cối xay gió thô sơ đã được dựng lên. Mọi người đã cùng nhau hò reo s</a:t>
            </a: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u</a:t>
            </a: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ng sư</a:t>
            </a: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ớ</a:t>
            </a: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ng khi điện từ cối xay gió làm chạy máy bơm, dẫn nước từ giếng ra ruộng.</a:t>
            </a:r>
          </a:p>
        </p:txBody>
      </p:sp>
      <p:cxnSp>
        <p:nvCxnSpPr>
          <p:cNvPr id="13" name="Straight Connector 2">
            <a:extLst>
              <a:ext uri="{FF2B5EF4-FFF2-40B4-BE49-F238E27FC236}">
                <a16:creationId xmlns:a16="http://schemas.microsoft.com/office/drawing/2014/main" xmlns="" id="{30E56C38-4A2C-231A-518E-A7DC54D1BB76}"/>
              </a:ext>
            </a:extLst>
          </p:cNvPr>
          <p:cNvCxnSpPr>
            <a:cxnSpLocks/>
          </p:cNvCxnSpPr>
          <p:nvPr/>
        </p:nvCxnSpPr>
        <p:spPr>
          <a:xfrm flipH="1">
            <a:off x="10084905" y="4370697"/>
            <a:ext cx="15005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Đường nối Thẳng 17">
            <a:extLst>
              <a:ext uri="{FF2B5EF4-FFF2-40B4-BE49-F238E27FC236}">
                <a16:creationId xmlns:a16="http://schemas.microsoft.com/office/drawing/2014/main" xmlns="" id="{03B517AC-B3A3-CB51-8B98-615454111E7A}"/>
              </a:ext>
            </a:extLst>
          </p:cNvPr>
          <p:cNvCxnSpPr>
            <a:cxnSpLocks/>
          </p:cNvCxnSpPr>
          <p:nvPr/>
        </p:nvCxnSpPr>
        <p:spPr>
          <a:xfrm flipH="1">
            <a:off x="6578215" y="5760336"/>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Đường nối Thẳng 19">
            <a:extLst>
              <a:ext uri="{FF2B5EF4-FFF2-40B4-BE49-F238E27FC236}">
                <a16:creationId xmlns:a16="http://schemas.microsoft.com/office/drawing/2014/main" xmlns="" id="{A02E3EB7-6B79-264A-F801-36D1F4D7B8A2}"/>
              </a:ext>
            </a:extLst>
          </p:cNvPr>
          <p:cNvCxnSpPr>
            <a:cxnSpLocks/>
          </p:cNvCxnSpPr>
          <p:nvPr/>
        </p:nvCxnSpPr>
        <p:spPr>
          <a:xfrm flipH="1">
            <a:off x="11586809" y="5294897"/>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Đường nối Thẳng 20">
            <a:extLst>
              <a:ext uri="{FF2B5EF4-FFF2-40B4-BE49-F238E27FC236}">
                <a16:creationId xmlns:a16="http://schemas.microsoft.com/office/drawing/2014/main" xmlns="" id="{4EB5A12C-9DFE-82A0-4BAC-DDA3BB86E88E}"/>
              </a:ext>
            </a:extLst>
          </p:cNvPr>
          <p:cNvCxnSpPr>
            <a:cxnSpLocks/>
          </p:cNvCxnSpPr>
          <p:nvPr/>
        </p:nvCxnSpPr>
        <p:spPr>
          <a:xfrm flipH="1">
            <a:off x="10717806" y="5762533"/>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Đường nối Thẳng 21">
            <a:extLst>
              <a:ext uri="{FF2B5EF4-FFF2-40B4-BE49-F238E27FC236}">
                <a16:creationId xmlns:a16="http://schemas.microsoft.com/office/drawing/2014/main" xmlns="" id="{713DB330-94D2-49B7-0735-CBAD4030160C}"/>
              </a:ext>
            </a:extLst>
          </p:cNvPr>
          <p:cNvCxnSpPr>
            <a:cxnSpLocks/>
          </p:cNvCxnSpPr>
          <p:nvPr/>
        </p:nvCxnSpPr>
        <p:spPr>
          <a:xfrm flipH="1">
            <a:off x="10797008" y="5762533"/>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spid="3074" name="TextBox1" r:id="rId2" imgW="3930480" imgH="990720"/>
        </mc:Choice>
        <mc:Fallback>
          <p:control name="TextBox1" r:id="rId2" imgW="3930480" imgH="990720">
            <p:pic>
              <p:nvPicPr>
                <p:cNvPr id="9" name="TextBox1">
                  <a:extLst>
                    <a:ext uri="{FF2B5EF4-FFF2-40B4-BE49-F238E27FC236}">
                      <a16:creationId xmlns:a16="http://schemas.microsoft.com/office/drawing/2014/main" xmlns="" id="{56036FF0-E916-F1AA-3CCD-EE2171F07543}"/>
                    </a:ext>
                  </a:extLst>
                </p:cNvPr>
                <p:cNvPicPr>
                  <a:picLocks/>
                </p:cNvPicPr>
                <p:nvPr/>
              </p:nvPicPr>
              <p:blipFill>
                <a:blip r:embed="rId5"/>
                <a:stretch>
                  <a:fillRect/>
                </a:stretch>
              </p:blipFill>
              <p:spPr>
                <a:xfrm>
                  <a:off x="7537975" y="1554437"/>
                  <a:ext cx="3932659" cy="989562"/>
                </a:xfrm>
                <a:prstGeom prst="rect">
                  <a:avLst/>
                </a:prstGeom>
              </p:spPr>
            </p:pic>
          </p:control>
        </mc:Fallback>
      </mc:AlternateContent>
    </p:controls>
    <p:extLst>
      <p:ext uri="{BB962C8B-B14F-4D97-AF65-F5344CB8AC3E}">
        <p14:creationId xmlns:p14="http://schemas.microsoft.com/office/powerpoint/2010/main" val="35459596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77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7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77000">
                                          <p:cBhvr additive="base">
                                            <p:cTn id="8" dur="10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66000">
                                          <p:cBhvr additive="base">
                                            <p:cTn id="12"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par>
                                    <p:cTn id="24" presetID="22" presetClass="entr" presetSubtype="4"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par>
                                    <p:cTn id="27" presetID="22" presetClass="entr" presetSubtype="4"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par>
                                    <p:cTn id="30" presetID="22" presetClass="entr" presetSubtype="4"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6" name="whoosh.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par>
                                    <p:cTn id="24" presetID="22" presetClass="entr" presetSubtype="4"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par>
                                    <p:cTn id="27" presetID="22" presetClass="entr" presetSubtype="4"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par>
                                    <p:cTn id="30" presetID="22" presetClass="entr" presetSubtype="4"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21">
            <a:extLst>
              <a:ext uri="{FF2B5EF4-FFF2-40B4-BE49-F238E27FC236}">
                <a16:creationId xmlns:a16="http://schemas.microsoft.com/office/drawing/2014/main" xmlns="" id="{8106A2BF-EABB-8D96-0B69-BD24CC3C8D34}"/>
              </a:ext>
            </a:extLst>
          </p:cNvPr>
          <p:cNvSpPr/>
          <p:nvPr/>
        </p:nvSpPr>
        <p:spPr>
          <a:xfrm>
            <a:off x="351691" y="377573"/>
            <a:ext cx="11465171" cy="6102853"/>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Rounded Corners 21">
            <a:extLst>
              <a:ext uri="{FF2B5EF4-FFF2-40B4-BE49-F238E27FC236}">
                <a16:creationId xmlns:a16="http://schemas.microsoft.com/office/drawing/2014/main" xmlns="" id="{0B36AD38-6FD5-966D-D335-457931864799}"/>
              </a:ext>
            </a:extLst>
          </p:cNvPr>
          <p:cNvSpPr/>
          <p:nvPr/>
        </p:nvSpPr>
        <p:spPr>
          <a:xfrm>
            <a:off x="488497" y="1830194"/>
            <a:ext cx="2241452" cy="796835"/>
          </a:xfrm>
          <a:prstGeom prst="roundRect">
            <a:avLst>
              <a:gd name="adj" fmla="val 50000"/>
            </a:avLst>
          </a:prstGeom>
          <a:solidFill>
            <a:srgbClr val="FFFFCC"/>
          </a:solidFill>
          <a:ln w="38100">
            <a:solidFill>
              <a:srgbClr val="FF5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Mother" panose="02040603050506020204" pitchFamily="18" charset="0"/>
              </a:rPr>
              <a:t>Đoạn 3:</a:t>
            </a:r>
            <a:endParaRPr lang="en-US"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Mother" panose="02040603050506020204" pitchFamily="18" charset="0"/>
            </a:endParaRPr>
          </a:p>
        </p:txBody>
      </p:sp>
      <p:grpSp>
        <p:nvGrpSpPr>
          <p:cNvPr id="4" name="Group 7">
            <a:extLst>
              <a:ext uri="{FF2B5EF4-FFF2-40B4-BE49-F238E27FC236}">
                <a16:creationId xmlns:a16="http://schemas.microsoft.com/office/drawing/2014/main" xmlns="" id="{31D5FB65-4491-0998-5F30-9540D68BBF4B}"/>
              </a:ext>
            </a:extLst>
          </p:cNvPr>
          <p:cNvGrpSpPr/>
          <p:nvPr/>
        </p:nvGrpSpPr>
        <p:grpSpPr>
          <a:xfrm>
            <a:off x="1126514" y="546782"/>
            <a:ext cx="9779237" cy="993682"/>
            <a:chOff x="716043" y="1656278"/>
            <a:chExt cx="16870200" cy="993682"/>
          </a:xfrm>
        </p:grpSpPr>
        <p:sp>
          <p:nvSpPr>
            <p:cNvPr id="6" name="TextBox 8">
              <a:extLst>
                <a:ext uri="{FF2B5EF4-FFF2-40B4-BE49-F238E27FC236}">
                  <a16:creationId xmlns:a16="http://schemas.microsoft.com/office/drawing/2014/main" xmlns="" id="{A61CC18E-DE62-F081-5521-04D52D4F1349}"/>
                </a:ext>
              </a:extLst>
            </p:cNvPr>
            <p:cNvSpPr txBox="1"/>
            <p:nvPr/>
          </p:nvSpPr>
          <p:spPr>
            <a:xfrm>
              <a:off x="730330" y="1669820"/>
              <a:ext cx="16855913" cy="980140"/>
            </a:xfrm>
            <a:prstGeom prst="rect">
              <a:avLst/>
            </a:prstGeom>
            <a:noFill/>
          </p:spPr>
          <p:txBody>
            <a:bodyPr wrap="square">
              <a:spAutoFit/>
            </a:bodyPr>
            <a:lstStyle/>
            <a:p>
              <a:pPr algn="ctr">
                <a:lnSpc>
                  <a:spcPct val="80000"/>
                </a:lnSpc>
              </a:pPr>
              <a:r>
                <a:rPr lang="en-US" sz="7200" b="1" dirty="0">
                  <a:ln w="200025">
                    <a:solidFill>
                      <a:schemeClr val="bg1"/>
                    </a:solidFill>
                    <a:prstDash val="solid"/>
                  </a:ln>
                  <a:solidFill>
                    <a:schemeClr val="bg1"/>
                  </a:solidFill>
                  <a:effectLst>
                    <a:outerShdw blurRad="50800" dist="38100" dir="5400000" algn="t" rotWithShape="0">
                      <a:prstClr val="black">
                        <a:alpha val="40000"/>
                      </a:prstClr>
                    </a:outerShdw>
                  </a:effectLst>
                  <a:latin typeface="LNTH-LuoLuoNotangYuanTi 1" pitchFamily="2" charset="-128"/>
                  <a:ea typeface="LNTH-LuoLuoNotangYuanTi 1" pitchFamily="2" charset="-128"/>
                  <a:cs typeface="LNTH-LuoLuoNotangYuanTi 1" pitchFamily="2" charset="-128"/>
                </a:rPr>
                <a:t>LUYỆN </a:t>
              </a:r>
              <a:r>
                <a:rPr lang="en-US" sz="7200" b="1">
                  <a:ln w="200025">
                    <a:solidFill>
                      <a:schemeClr val="bg1"/>
                    </a:solidFill>
                    <a:prstDash val="solid"/>
                  </a:ln>
                  <a:solidFill>
                    <a:schemeClr val="bg1"/>
                  </a:solidFill>
                  <a:effectLst>
                    <a:outerShdw blurRad="50800" dist="38100" dir="5400000" algn="t" rotWithShape="0">
                      <a:prstClr val="black">
                        <a:alpha val="40000"/>
                      </a:prstClr>
                    </a:outerShdw>
                  </a:effectLst>
                  <a:latin typeface="LNTH-LuoLuoNotangYuanTi 1" pitchFamily="2" charset="-128"/>
                  <a:ea typeface="LNTH-LuoLuoNotangYuanTi 1" pitchFamily="2" charset="-128"/>
                  <a:cs typeface="LNTH-LuoLuoNotangYuanTi 1" pitchFamily="2" charset="-128"/>
                </a:rPr>
                <a:t>ĐỌC NỐI TIẾP ĐOẠN</a:t>
              </a:r>
              <a:endParaRPr lang="en-US" sz="7200" b="1" dirty="0">
                <a:ln w="200025">
                  <a:solidFill>
                    <a:schemeClr val="bg1"/>
                  </a:solidFill>
                  <a:prstDash val="solid"/>
                </a:ln>
                <a:solidFill>
                  <a:schemeClr val="bg1"/>
                </a:solidFill>
                <a:effectLst>
                  <a:outerShdw blurRad="50800" dist="38100" dir="5400000" algn="t" rotWithShape="0">
                    <a:prstClr val="black">
                      <a:alpha val="40000"/>
                    </a:prstClr>
                  </a:outerShdw>
                </a:effectLst>
                <a:latin typeface="LNTH-LuoLuoNotangYuanTi 1" pitchFamily="2" charset="-128"/>
                <a:ea typeface="LNTH-LuoLuoNotangYuanTi 1" pitchFamily="2" charset="-128"/>
                <a:cs typeface="LNTH-LuoLuoNotangYuanTi 1" pitchFamily="2" charset="-128"/>
              </a:endParaRPr>
            </a:p>
          </p:txBody>
        </p:sp>
        <p:sp>
          <p:nvSpPr>
            <p:cNvPr id="8" name="TextBox 17">
              <a:extLst>
                <a:ext uri="{FF2B5EF4-FFF2-40B4-BE49-F238E27FC236}">
                  <a16:creationId xmlns:a16="http://schemas.microsoft.com/office/drawing/2014/main" xmlns="" id="{BE2752AC-17AD-435A-C93B-EDF51D0618F2}"/>
                </a:ext>
              </a:extLst>
            </p:cNvPr>
            <p:cNvSpPr txBox="1"/>
            <p:nvPr/>
          </p:nvSpPr>
          <p:spPr>
            <a:xfrm>
              <a:off x="716043" y="1656278"/>
              <a:ext cx="16855913" cy="980140"/>
            </a:xfrm>
            <a:prstGeom prst="rect">
              <a:avLst/>
            </a:prstGeom>
            <a:noFill/>
          </p:spPr>
          <p:txBody>
            <a:bodyPr wrap="square">
              <a:spAutoFit/>
            </a:bodyPr>
            <a:lstStyle/>
            <a:p>
              <a:pPr algn="ctr">
                <a:lnSpc>
                  <a:spcPct val="80000"/>
                </a:lnSpc>
              </a:pPr>
              <a:r>
                <a:rPr lang="en-US" sz="7200" b="1" dirty="0">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L</a:t>
              </a:r>
              <a:r>
                <a:rPr lang="en-US" sz="7200" b="1" dirty="0">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U</a:t>
              </a:r>
              <a:r>
                <a:rPr lang="en-US" sz="7200" b="1" dirty="0">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Y</a:t>
              </a:r>
              <a:r>
                <a:rPr lang="en-US" sz="7200" b="1" dirty="0">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Ệ</a:t>
              </a:r>
              <a:r>
                <a:rPr lang="en-US" sz="7200" b="1" dirty="0">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r>
                <a:rPr lang="en-US" sz="7200" b="1" dirty="0">
                  <a:ln w="19050">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r>
                <a:rPr lang="en-US" sz="72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Đ</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Ọ</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C</a:t>
              </a:r>
              <a:r>
                <a:rPr lang="en-US" sz="7200" b="1">
                  <a:ln w="19050">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Ố</a:t>
              </a:r>
              <a:r>
                <a:rPr lang="en-US" sz="72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I </a:t>
              </a:r>
              <a:r>
                <a:rPr lang="en-US"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T</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I</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Ế</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P </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Đ</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O</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Ạ</a:t>
              </a:r>
              <a:r>
                <a:rPr lang="en-US"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endParaRPr lang="en-US" sz="7200" b="1" dirty="0">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endParaRPr>
            </a:p>
          </p:txBody>
        </p:sp>
      </p:grpSp>
      <p:sp>
        <p:nvSpPr>
          <p:cNvPr id="21" name="TextBox 12">
            <a:extLst>
              <a:ext uri="{FF2B5EF4-FFF2-40B4-BE49-F238E27FC236}">
                <a16:creationId xmlns:a16="http://schemas.microsoft.com/office/drawing/2014/main" xmlns="" id="{FA0B31C1-FF32-6284-2757-21B966B0A50F}"/>
              </a:ext>
            </a:extLst>
          </p:cNvPr>
          <p:cNvSpPr txBox="1"/>
          <p:nvPr/>
        </p:nvSpPr>
        <p:spPr>
          <a:xfrm>
            <a:off x="3501184" y="2557834"/>
            <a:ext cx="5579889" cy="870366"/>
          </a:xfrm>
          <a:prstGeom prst="rect">
            <a:avLst/>
          </a:prstGeom>
          <a:noFill/>
        </p:spPr>
        <p:txBody>
          <a:bodyPr wrap="square">
            <a:spAutoFit/>
          </a:bodyPr>
          <a:lstStyle/>
          <a:p>
            <a:pPr marL="0" marR="0" lvl="0" indent="0" algn="ctr" defTabSz="914400" rtl="0" eaLnBrk="1" fontAlgn="base" latinLnBrk="0" hangingPunct="1">
              <a:lnSpc>
                <a:spcPct val="130000"/>
              </a:lnSpc>
              <a:spcBef>
                <a:spcPts val="0"/>
              </a:spcBef>
              <a:spcAft>
                <a:spcPts val="600"/>
              </a:spcAft>
              <a:buClrTx/>
              <a:buSzTx/>
              <a:buFontTx/>
              <a:buNone/>
              <a:tabLst/>
              <a:defRPr/>
            </a:pPr>
            <a:r>
              <a:rPr kumimoji="0" lang="sv-SE" sz="4400" b="1" i="0" u="none" strike="noStrike" kern="1200" cap="none" spc="0" normalizeH="0" baseline="0" noProof="0">
                <a:ln w="28575">
                  <a:solidFill>
                    <a:prstClr val="black"/>
                  </a:solidFill>
                  <a:prstDash val="solid"/>
                </a:ln>
                <a:solidFill>
                  <a:srgbClr val="99FF99"/>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C</a:t>
            </a:r>
            <a:r>
              <a:rPr lang="sv-SE" sz="4400" b="1">
                <a:ln w="28575">
                  <a:solidFill>
                    <a:prstClr val="black"/>
                  </a:solidFill>
                  <a:prstDash val="solid"/>
                </a:ln>
                <a:solidFill>
                  <a:srgbClr val="FFFF99"/>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ậ</a:t>
            </a:r>
            <a:r>
              <a:rPr lang="sv-SE" sz="4400" b="1">
                <a:ln w="28575">
                  <a:solidFill>
                    <a:prstClr val="black"/>
                  </a:solidFill>
                  <a:prstDash val="solid"/>
                </a:ln>
                <a:solidFill>
                  <a:srgbClr val="FF9999"/>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u</a:t>
            </a:r>
            <a:r>
              <a:rPr kumimoji="0" lang="sv-SE" sz="4400" b="1" i="0" u="none" strike="noStrike" kern="1200" cap="none" spc="0" normalizeH="0" baseline="0" noProof="0">
                <a:ln w="28575">
                  <a:solidFill>
                    <a:prstClr val="black"/>
                  </a:solidFill>
                  <a:prstDash val="solid"/>
                </a:ln>
                <a:solidFill>
                  <a:srgbClr val="FF9999"/>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 </a:t>
            </a:r>
            <a:r>
              <a:rPr lang="sv-SE" sz="4400" b="1">
                <a:ln w="28575">
                  <a:solidFill>
                    <a:prstClr val="black"/>
                  </a:solidFill>
                  <a:prstDash val="solid"/>
                </a:ln>
                <a:solidFill>
                  <a:srgbClr val="CC99FF"/>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b</a:t>
            </a:r>
            <a:r>
              <a:rPr lang="sv-SE" sz="4400" b="1">
                <a:ln w="28575">
                  <a:solidFill>
                    <a:prstClr val="black"/>
                  </a:solidFill>
                  <a:prstDash val="solid"/>
                </a:ln>
                <a:solidFill>
                  <a:srgbClr val="FFCC66"/>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é </a:t>
            </a:r>
            <a:r>
              <a:rPr lang="sv-SE" sz="4400" b="1">
                <a:ln w="28575">
                  <a:solidFill>
                    <a:prstClr val="black"/>
                  </a:solidFill>
                  <a:prstDash val="solid"/>
                </a:ln>
                <a:solidFill>
                  <a:srgbClr val="99FF99"/>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g</a:t>
            </a:r>
            <a:r>
              <a:rPr lang="sv-SE" sz="4400" b="1">
                <a:ln w="28575">
                  <a:solidFill>
                    <a:prstClr val="black"/>
                  </a:solidFill>
                  <a:prstDash val="solid"/>
                </a:ln>
                <a:solidFill>
                  <a:srgbClr val="FFFF99"/>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ặ</a:t>
            </a:r>
            <a:r>
              <a:rPr lang="sv-SE" sz="4400" b="1">
                <a:ln w="28575">
                  <a:solidFill>
                    <a:prstClr val="black"/>
                  </a:solidFill>
                  <a:prstDash val="solid"/>
                </a:ln>
                <a:solidFill>
                  <a:srgbClr val="FF9999"/>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t</a:t>
            </a:r>
            <a:r>
              <a:rPr kumimoji="0" lang="sv-SE" sz="4400" b="1" i="0" u="none" strike="noStrike" kern="1200" cap="none" spc="0" normalizeH="0" baseline="0" noProof="0">
                <a:ln w="28575">
                  <a:solidFill>
                    <a:prstClr val="black"/>
                  </a:solidFill>
                  <a:prstDash val="solid"/>
                </a:ln>
                <a:solidFill>
                  <a:srgbClr val="FF9999"/>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 </a:t>
            </a:r>
            <a:r>
              <a:rPr kumimoji="0" lang="sv-SE" sz="4400" b="1" i="0" u="none" strike="noStrike" kern="1200" cap="none" spc="0" normalizeH="0" baseline="0" noProof="0">
                <a:ln w="28575">
                  <a:solidFill>
                    <a:prstClr val="black"/>
                  </a:solidFill>
                  <a:prstDash val="solid"/>
                </a:ln>
                <a:solidFill>
                  <a:srgbClr val="CC99FF"/>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g</a:t>
            </a:r>
            <a:r>
              <a:rPr kumimoji="0" lang="sv-SE" sz="4400" b="1" i="0" u="none" strike="noStrike" kern="1200" cap="none" spc="0" normalizeH="0" baseline="0" noProof="0">
                <a:ln w="28575">
                  <a:solidFill>
                    <a:prstClr val="black"/>
                  </a:solidFill>
                  <a:prstDash val="solid"/>
                </a:ln>
                <a:solidFill>
                  <a:srgbClr val="FFCC66"/>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i</a:t>
            </a:r>
            <a:r>
              <a:rPr kumimoji="0" lang="sv-SE" sz="4400" b="1" i="0" u="none" strike="noStrike" kern="1200" cap="none" spc="0" normalizeH="0" baseline="0" noProof="0">
                <a:ln w="28575">
                  <a:solidFill>
                    <a:prstClr val="black"/>
                  </a:solidFill>
                  <a:prstDash val="solid"/>
                </a:ln>
                <a:solidFill>
                  <a:srgbClr val="99FF99"/>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ó</a:t>
            </a:r>
            <a:r>
              <a:rPr kumimoji="0" lang="sv-SE" sz="4400" b="1" i="0" u="none" strike="noStrike" kern="1200" cap="none" spc="0" normalizeH="0" baseline="0" noProof="0">
                <a:ln w="28575">
                  <a:solidFill>
                    <a:prstClr val="black"/>
                  </a:solidFill>
                  <a:prstDash val="solid"/>
                </a:ln>
                <a:solidFill>
                  <a:srgbClr val="FFCC66"/>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 </a:t>
            </a:r>
            <a:endParaRPr kumimoji="0" lang="sv-SE" sz="4400" b="1" i="0" u="none" strike="noStrike" kern="1200" cap="none" spc="0" normalizeH="0" baseline="0" noProof="0" dirty="0">
              <a:ln w="28575">
                <a:solidFill>
                  <a:prstClr val="black"/>
                </a:solidFill>
                <a:prstDash val="solid"/>
              </a:ln>
              <a:solidFill>
                <a:srgbClr val="FFFF99"/>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endParaRPr>
          </a:p>
        </p:txBody>
      </p:sp>
      <p:sp>
        <p:nvSpPr>
          <p:cNvPr id="2" name="Hộp Văn bản 1">
            <a:extLst>
              <a:ext uri="{FF2B5EF4-FFF2-40B4-BE49-F238E27FC236}">
                <a16:creationId xmlns:a16="http://schemas.microsoft.com/office/drawing/2014/main" xmlns="" id="{97C271D8-2626-CF0B-4D2F-513C6FD55B32}"/>
              </a:ext>
            </a:extLst>
          </p:cNvPr>
          <p:cNvSpPr txBox="1"/>
          <p:nvPr/>
        </p:nvSpPr>
        <p:spPr>
          <a:xfrm>
            <a:off x="548252" y="3538474"/>
            <a:ext cx="11095496"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Cậu đã nhận được học bổng tiếp tục đi học để thực hiện ước mơ mang điện về cho dân làng m</a:t>
            </a:r>
            <a:r>
              <a:rPr lang="en-US" sz="2800">
                <a:solidFill>
                  <a:prstClr val="black"/>
                </a:solidFill>
                <a:latin typeface="Calibri" panose="020F0502020204030204" pitchFamily="34" charset="0"/>
                <a:cs typeface="Calibri" panose="020F0502020204030204" pitchFamily="34" charset="0"/>
              </a:rPr>
              <a:t>ì</a:t>
            </a: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nh. Sau khi tốt nghiệp đại học, Uy-li-am trở thành một diễn giả truyền cảm hứng cho rất nhiều trường đại học ở Mỹ.</a:t>
            </a:r>
          </a:p>
        </p:txBody>
      </p:sp>
      <p:sp>
        <p:nvSpPr>
          <p:cNvPr id="5" name="Hộp Văn bản 4">
            <a:extLst>
              <a:ext uri="{FF2B5EF4-FFF2-40B4-BE49-F238E27FC236}">
                <a16:creationId xmlns:a16="http://schemas.microsoft.com/office/drawing/2014/main" xmlns="" id="{4A64AB53-EB39-B911-3BC1-DC871F297752}"/>
              </a:ext>
            </a:extLst>
          </p:cNvPr>
          <p:cNvSpPr txBox="1"/>
          <p:nvPr/>
        </p:nvSpPr>
        <p:spPr>
          <a:xfrm>
            <a:off x="175011" y="4955338"/>
            <a:ext cx="11295623" cy="95410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1"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Theo Uy-li-am Cam-goam-ba và Brai-ơn Milo,</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Pha-tác Ra-cun dịch</a:t>
            </a:r>
          </a:p>
        </p:txBody>
      </p:sp>
      <p:cxnSp>
        <p:nvCxnSpPr>
          <p:cNvPr id="11" name="Đường nối Thẳng 10">
            <a:extLst>
              <a:ext uri="{FF2B5EF4-FFF2-40B4-BE49-F238E27FC236}">
                <a16:creationId xmlns:a16="http://schemas.microsoft.com/office/drawing/2014/main" xmlns="" id="{A0C8BF2A-49C8-1BE1-6659-9562EF7AD439}"/>
              </a:ext>
            </a:extLst>
          </p:cNvPr>
          <p:cNvCxnSpPr>
            <a:cxnSpLocks/>
          </p:cNvCxnSpPr>
          <p:nvPr/>
        </p:nvCxnSpPr>
        <p:spPr>
          <a:xfrm flipH="1">
            <a:off x="8208233" y="3535183"/>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xmlns="" id="{26F0CA58-288C-1F1D-01A1-C706398290FD}"/>
              </a:ext>
            </a:extLst>
          </p:cNvPr>
          <p:cNvCxnSpPr>
            <a:cxnSpLocks/>
          </p:cNvCxnSpPr>
          <p:nvPr/>
        </p:nvCxnSpPr>
        <p:spPr>
          <a:xfrm flipH="1">
            <a:off x="5498162" y="3970644"/>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12">
            <a:extLst>
              <a:ext uri="{FF2B5EF4-FFF2-40B4-BE49-F238E27FC236}">
                <a16:creationId xmlns:a16="http://schemas.microsoft.com/office/drawing/2014/main" xmlns="" id="{E159C52F-253E-AE4A-EBFE-243CE9400E4C}"/>
              </a:ext>
            </a:extLst>
          </p:cNvPr>
          <p:cNvCxnSpPr>
            <a:cxnSpLocks/>
          </p:cNvCxnSpPr>
          <p:nvPr/>
        </p:nvCxnSpPr>
        <p:spPr>
          <a:xfrm flipH="1">
            <a:off x="5585294" y="3965880"/>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Đường nối Thẳng 13">
            <a:extLst>
              <a:ext uri="{FF2B5EF4-FFF2-40B4-BE49-F238E27FC236}">
                <a16:creationId xmlns:a16="http://schemas.microsoft.com/office/drawing/2014/main" xmlns="" id="{69EECD56-82DD-D493-AF1B-B525ED929744}"/>
              </a:ext>
            </a:extLst>
          </p:cNvPr>
          <p:cNvCxnSpPr>
            <a:cxnSpLocks/>
          </p:cNvCxnSpPr>
          <p:nvPr/>
        </p:nvCxnSpPr>
        <p:spPr>
          <a:xfrm flipH="1">
            <a:off x="9646094" y="3953660"/>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14">
            <a:extLst>
              <a:ext uri="{FF2B5EF4-FFF2-40B4-BE49-F238E27FC236}">
                <a16:creationId xmlns:a16="http://schemas.microsoft.com/office/drawing/2014/main" xmlns="" id="{DBCD3044-0E50-5D9E-D281-81B184AA0955}"/>
              </a:ext>
            </a:extLst>
          </p:cNvPr>
          <p:cNvCxnSpPr>
            <a:cxnSpLocks/>
          </p:cNvCxnSpPr>
          <p:nvPr/>
        </p:nvCxnSpPr>
        <p:spPr>
          <a:xfrm flipH="1">
            <a:off x="3357330" y="4422593"/>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Đường nối Thẳng 15">
            <a:extLst>
              <a:ext uri="{FF2B5EF4-FFF2-40B4-BE49-F238E27FC236}">
                <a16:creationId xmlns:a16="http://schemas.microsoft.com/office/drawing/2014/main" xmlns="" id="{6F897732-6A5D-DF8E-23FC-12DFFD6EC991}"/>
              </a:ext>
            </a:extLst>
          </p:cNvPr>
          <p:cNvCxnSpPr>
            <a:cxnSpLocks/>
          </p:cNvCxnSpPr>
          <p:nvPr/>
        </p:nvCxnSpPr>
        <p:spPr>
          <a:xfrm flipH="1">
            <a:off x="10966605" y="4384357"/>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Đường nối Thẳng 16">
            <a:extLst>
              <a:ext uri="{FF2B5EF4-FFF2-40B4-BE49-F238E27FC236}">
                <a16:creationId xmlns:a16="http://schemas.microsoft.com/office/drawing/2014/main" xmlns="" id="{8010D55C-99E3-5534-0A2F-AE5E3705AEC3}"/>
              </a:ext>
            </a:extLst>
          </p:cNvPr>
          <p:cNvCxnSpPr>
            <a:cxnSpLocks/>
          </p:cNvCxnSpPr>
          <p:nvPr/>
        </p:nvCxnSpPr>
        <p:spPr>
          <a:xfrm flipH="1">
            <a:off x="11053737" y="4384356"/>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spid="4098" name="TextBox1" r:id="rId2" imgW="3930480" imgH="1079640"/>
        </mc:Choice>
        <mc:Fallback>
          <p:control name="TextBox1" r:id="rId2" imgW="3930480" imgH="1079640">
            <p:pic>
              <p:nvPicPr>
                <p:cNvPr id="9" name="TextBox1">
                  <a:extLst>
                    <a:ext uri="{FF2B5EF4-FFF2-40B4-BE49-F238E27FC236}">
                      <a16:creationId xmlns:a16="http://schemas.microsoft.com/office/drawing/2014/main" xmlns="" id="{56036FF0-E916-F1AA-3CCD-EE2171F07543}"/>
                    </a:ext>
                  </a:extLst>
                </p:cNvPr>
                <p:cNvPicPr>
                  <a:picLocks/>
                </p:cNvPicPr>
                <p:nvPr/>
              </p:nvPicPr>
              <p:blipFill>
                <a:blip r:embed="rId5"/>
                <a:stretch>
                  <a:fillRect/>
                </a:stretch>
              </p:blipFill>
              <p:spPr>
                <a:xfrm>
                  <a:off x="7537975" y="1669133"/>
                  <a:ext cx="3932659" cy="1079411"/>
                </a:xfrm>
                <a:prstGeom prst="rect">
                  <a:avLst/>
                </a:prstGeom>
              </p:spPr>
            </p:pic>
          </p:control>
        </mc:Fallback>
      </mc:AlternateContent>
    </p:controls>
    <p:extLst>
      <p:ext uri="{BB962C8B-B14F-4D97-AF65-F5344CB8AC3E}">
        <p14:creationId xmlns:p14="http://schemas.microsoft.com/office/powerpoint/2010/main" val="243546494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77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7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77000">
                                          <p:cBhvr additive="base">
                                            <p:cTn id="8" dur="10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66000">
                                          <p:cBhvr additive="base">
                                            <p:cTn id="12"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2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par>
                                    <p:cTn id="30" presetID="22" presetClass="entr" presetSubtype="4"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par>
                                    <p:cTn id="33" presetID="2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par>
                                    <p:cTn id="36" presetID="22" presetClass="entr" presetSubtype="4"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6" name="whoosh.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2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par>
                                    <p:cTn id="30" presetID="22" presetClass="entr" presetSubtype="4"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par>
                                    <p:cTn id="33" presetID="2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par>
                                    <p:cTn id="36" presetID="22" presetClass="entr" presetSubtype="4"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21">
            <a:extLst>
              <a:ext uri="{FF2B5EF4-FFF2-40B4-BE49-F238E27FC236}">
                <a16:creationId xmlns:a16="http://schemas.microsoft.com/office/drawing/2014/main" xmlns="" id="{8106A2BF-EABB-8D96-0B69-BD24CC3C8D34}"/>
              </a:ext>
            </a:extLst>
          </p:cNvPr>
          <p:cNvSpPr/>
          <p:nvPr/>
        </p:nvSpPr>
        <p:spPr>
          <a:xfrm>
            <a:off x="351691" y="377573"/>
            <a:ext cx="11465171" cy="6102853"/>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Thảo nguyên: vùng đất rộng, bằng phẳng, thực vật chủ yếu là cỏ.</a:t>
            </a:r>
          </a:p>
        </p:txBody>
      </p:sp>
      <p:grpSp>
        <p:nvGrpSpPr>
          <p:cNvPr id="7" name="Group 1">
            <a:extLst>
              <a:ext uri="{FF2B5EF4-FFF2-40B4-BE49-F238E27FC236}">
                <a16:creationId xmlns:a16="http://schemas.microsoft.com/office/drawing/2014/main" xmlns="" id="{88A0E7A4-F9F9-C208-2897-662332381C12}"/>
              </a:ext>
            </a:extLst>
          </p:cNvPr>
          <p:cNvGrpSpPr/>
          <p:nvPr/>
        </p:nvGrpSpPr>
        <p:grpSpPr>
          <a:xfrm>
            <a:off x="728969" y="572848"/>
            <a:ext cx="10501438" cy="1214048"/>
            <a:chOff x="2114282" y="94930"/>
            <a:chExt cx="7265379" cy="1214048"/>
          </a:xfrm>
        </p:grpSpPr>
        <p:sp>
          <p:nvSpPr>
            <p:cNvPr id="10" name="TextBox 2">
              <a:extLst>
                <a:ext uri="{FF2B5EF4-FFF2-40B4-BE49-F238E27FC236}">
                  <a16:creationId xmlns:a16="http://schemas.microsoft.com/office/drawing/2014/main" xmlns="" id="{1E17AA48-E213-8627-6BF7-E9972AA1784E}"/>
                </a:ext>
              </a:extLst>
            </p:cNvPr>
            <p:cNvSpPr txBox="1"/>
            <p:nvPr/>
          </p:nvSpPr>
          <p:spPr>
            <a:xfrm>
              <a:off x="2114282" y="108649"/>
              <a:ext cx="7265377" cy="1200329"/>
            </a:xfrm>
            <a:prstGeom prst="rect">
              <a:avLst/>
            </a:prstGeom>
            <a:noFill/>
          </p:spPr>
          <p:txBody>
            <a:bodyPr wrap="square">
              <a:spAutoFit/>
            </a:bodyPr>
            <a:lstStyle/>
            <a:p>
              <a:pPr algn="ctr"/>
              <a:r>
                <a:rPr lang="en-US" sz="7200" b="1">
                  <a:ln w="292100">
                    <a:solidFill>
                      <a:schemeClr val="bg1"/>
                    </a:solidFill>
                    <a:prstDash val="solid"/>
                  </a:ln>
                  <a:solidFill>
                    <a:schemeClr val="accent5"/>
                  </a:solidFill>
                  <a:effectLst>
                    <a:outerShdw blurRad="38100" dist="38100" dir="2700000" algn="tl">
                      <a:srgbClr val="000000">
                        <a:alpha val="43137"/>
                      </a:srgbClr>
                    </a:outerShdw>
                  </a:effectLst>
                  <a:latin typeface="LNTH-LuoLuoNotangYuanTi 1" pitchFamily="2" charset="-128"/>
                  <a:ea typeface="LNTH-LuoLuoNotangYuanTi 1" pitchFamily="2" charset="-128"/>
                  <a:cs typeface="LNTH-LuoLuoNotangYuanTi 1" pitchFamily="2" charset="-128"/>
                </a:rPr>
                <a:t>GIẢI NGHĨA TỪ KHÓ HIỂU</a:t>
              </a:r>
              <a:endParaRPr lang="en-US" sz="7200" b="1" dirty="0">
                <a:ln w="292100">
                  <a:solidFill>
                    <a:schemeClr val="bg1"/>
                  </a:solidFill>
                  <a:prstDash val="solid"/>
                </a:ln>
                <a:solidFill>
                  <a:schemeClr val="accent5"/>
                </a:solidFill>
                <a:effectLst>
                  <a:outerShdw blurRad="38100" dist="38100" dir="2700000" algn="tl">
                    <a:srgbClr val="000000">
                      <a:alpha val="43137"/>
                    </a:srgbClr>
                  </a:outerShdw>
                </a:effectLst>
                <a:latin typeface="LNTH-LuoLuoNotangYuanTi 1" pitchFamily="2" charset="-128"/>
                <a:ea typeface="LNTH-LuoLuoNotangYuanTi 1" pitchFamily="2" charset="-128"/>
                <a:cs typeface="LNTH-LuoLuoNotangYuanTi 1" pitchFamily="2" charset="-128"/>
              </a:endParaRPr>
            </a:p>
          </p:txBody>
        </p:sp>
        <p:sp>
          <p:nvSpPr>
            <p:cNvPr id="18" name="TextBox 3">
              <a:extLst>
                <a:ext uri="{FF2B5EF4-FFF2-40B4-BE49-F238E27FC236}">
                  <a16:creationId xmlns:a16="http://schemas.microsoft.com/office/drawing/2014/main" xmlns="" id="{CEE1F27D-CBEE-AD66-F78D-A5E3E6C86900}"/>
                </a:ext>
              </a:extLst>
            </p:cNvPr>
            <p:cNvSpPr txBox="1"/>
            <p:nvPr/>
          </p:nvSpPr>
          <p:spPr>
            <a:xfrm>
              <a:off x="2114282" y="94930"/>
              <a:ext cx="7265379" cy="1200329"/>
            </a:xfrm>
            <a:prstGeom prst="rect">
              <a:avLst/>
            </a:prstGeom>
            <a:noFill/>
          </p:spPr>
          <p:txBody>
            <a:bodyPr wrap="square">
              <a:spAutoFit/>
            </a:bodyPr>
            <a:lstStyle/>
            <a:p>
              <a:pPr algn="ct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G</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I</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Ả</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I</a:t>
              </a:r>
              <a:r>
                <a:rPr lang="en-US" sz="7200" b="1">
                  <a:ln w="9525">
                    <a:solidFill>
                      <a:schemeClr val="bg1"/>
                    </a:solidFill>
                    <a:prstDash val="solid"/>
                  </a:ln>
                  <a:solidFill>
                    <a:srgbClr val="77D460"/>
                  </a:solidFill>
                  <a:effectLst>
                    <a:outerShdw blurRad="38100" dist="38100" dir="2700000" algn="tl">
                      <a:srgbClr val="000000">
                        <a:alpha val="43137"/>
                      </a:srgbClr>
                    </a:outerShdw>
                  </a:effectLst>
                  <a:latin typeface="LNTH-LuoLuoNotangYuanTi 1" pitchFamily="2" charset="-128"/>
                  <a:ea typeface="LNTH-LuoLuoNotangYuanTi 1" pitchFamily="2" charset="-128"/>
                  <a:cs typeface="LNTH-LuoLuoNotangYuanTi 1" pitchFamily="2" charset="-128"/>
                </a:rPr>
                <a:t> </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G</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H</a:t>
              </a:r>
              <a:r>
                <a:rPr lang="en-US"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Ĩ</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A</a:t>
              </a:r>
              <a:r>
                <a:rPr lang="en-US" sz="7200" b="1">
                  <a:ln w="9525">
                    <a:solidFill>
                      <a:schemeClr val="bg1"/>
                    </a:solidFill>
                    <a:prstDash val="solid"/>
                  </a:ln>
                  <a:solidFill>
                    <a:srgbClr val="77D460"/>
                  </a:solidFill>
                  <a:effectLst>
                    <a:outerShdw blurRad="38100" dist="38100" dir="2700000" algn="tl">
                      <a:srgbClr val="000000">
                        <a:alpha val="43137"/>
                      </a:srgbClr>
                    </a:outerShdw>
                  </a:effectLst>
                  <a:latin typeface="LNTH-LuoLuoNotangYuanTi 1" pitchFamily="2" charset="-128"/>
                  <a:ea typeface="LNTH-LuoLuoNotangYuanTi 1" pitchFamily="2" charset="-128"/>
                  <a:cs typeface="LNTH-LuoLuoNotangYuanTi 1" pitchFamily="2" charset="-128"/>
                </a:rPr>
                <a:t> </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T</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Ừ</a:t>
              </a:r>
              <a:r>
                <a:rPr lang="en-US" sz="7200" b="1">
                  <a:ln w="9525">
                    <a:solidFill>
                      <a:schemeClr val="bg1"/>
                    </a:solidFill>
                    <a:prstDash val="solid"/>
                  </a:ln>
                  <a:solidFill>
                    <a:srgbClr val="77D460"/>
                  </a:solidFill>
                  <a:effectLst>
                    <a:outerShdw blurRad="38100" dist="38100" dir="2700000" algn="tl">
                      <a:srgbClr val="000000">
                        <a:alpha val="43137"/>
                      </a:srgbClr>
                    </a:outerShdw>
                  </a:effectLst>
                  <a:latin typeface="LNTH-LuoLuoNotangYuanTi 1" pitchFamily="2" charset="-128"/>
                  <a:ea typeface="LNTH-LuoLuoNotangYuanTi 1" pitchFamily="2" charset="-128"/>
                  <a:cs typeface="LNTH-LuoLuoNotangYuanTi 1" pitchFamily="2" charset="-128"/>
                </a:rPr>
                <a:t> </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K</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H</a:t>
              </a:r>
              <a:r>
                <a:rPr lang="en-US"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Ó</a:t>
              </a:r>
              <a:r>
                <a:rPr lang="en-US" sz="7200" b="1">
                  <a:ln w="9525">
                    <a:solidFill>
                      <a:schemeClr val="bg1"/>
                    </a:solidFill>
                    <a:prstDash val="solid"/>
                  </a:ln>
                  <a:solidFill>
                    <a:srgbClr val="77D460"/>
                  </a:solidFill>
                  <a:effectLst>
                    <a:outerShdw blurRad="38100" dist="38100" dir="2700000" algn="tl">
                      <a:srgbClr val="000000">
                        <a:alpha val="43137"/>
                      </a:srgbClr>
                    </a:outerShdw>
                  </a:effectLst>
                  <a:latin typeface="LNTH-LuoLuoNotangYuanTi 1" pitchFamily="2" charset="-128"/>
                  <a:ea typeface="LNTH-LuoLuoNotangYuanTi 1" pitchFamily="2" charset="-128"/>
                  <a:cs typeface="LNTH-LuoLuoNotangYuanTi 1" pitchFamily="2" charset="-128"/>
                </a:rPr>
                <a:t> </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H</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I</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Ể</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U</a:t>
              </a:r>
              <a:endParaRPr lang="en-US" sz="7200" b="1" dirty="0">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endParaRPr>
            </a:p>
          </p:txBody>
        </p:sp>
      </p:grpSp>
      <p:grpSp>
        <p:nvGrpSpPr>
          <p:cNvPr id="19" name="Group 34">
            <a:extLst>
              <a:ext uri="{FF2B5EF4-FFF2-40B4-BE49-F238E27FC236}">
                <a16:creationId xmlns:a16="http://schemas.microsoft.com/office/drawing/2014/main" xmlns="" id="{842DD630-8FF6-D6EC-BC61-513F227B40BF}"/>
              </a:ext>
            </a:extLst>
          </p:cNvPr>
          <p:cNvGrpSpPr/>
          <p:nvPr/>
        </p:nvGrpSpPr>
        <p:grpSpPr>
          <a:xfrm>
            <a:off x="845282" y="1720282"/>
            <a:ext cx="10385122" cy="1138773"/>
            <a:chOff x="-12457" y="2121468"/>
            <a:chExt cx="10562198" cy="1138773"/>
          </a:xfrm>
        </p:grpSpPr>
        <p:sp>
          <p:nvSpPr>
            <p:cNvPr id="20" name="TextBox 6">
              <a:extLst>
                <a:ext uri="{FF2B5EF4-FFF2-40B4-BE49-F238E27FC236}">
                  <a16:creationId xmlns:a16="http://schemas.microsoft.com/office/drawing/2014/main" xmlns="" id="{E118CA58-8725-C7F8-F0A3-7C2B103A91B2}"/>
                </a:ext>
              </a:extLst>
            </p:cNvPr>
            <p:cNvSpPr txBox="1"/>
            <p:nvPr/>
          </p:nvSpPr>
          <p:spPr>
            <a:xfrm>
              <a:off x="688626" y="2121468"/>
              <a:ext cx="9861115" cy="1138773"/>
            </a:xfrm>
            <a:prstGeom prst="rect">
              <a:avLst/>
            </a:prstGeom>
            <a:noFill/>
          </p:spPr>
          <p:txBody>
            <a:bodyPr wrap="square" rtlCol="0">
              <a:spAutoFit/>
            </a:bodyPr>
            <a:lstStyle/>
            <a:p>
              <a:pPr algn="just"/>
              <a:r>
                <a:rPr lang="vi-VN" sz="3400" b="1">
                  <a:latin typeface="Calibri" panose="020F0502020204030204" pitchFamily="34" charset="0"/>
                  <a:cs typeface="Calibri" panose="020F0502020204030204" pitchFamily="34" charset="0"/>
                </a:rPr>
                <a:t>Thảo nguyên: </a:t>
              </a:r>
              <a:r>
                <a:rPr lang="vi-VN" sz="3400">
                  <a:latin typeface="Calibri" panose="020F0502020204030204" pitchFamily="34" charset="0"/>
                  <a:cs typeface="Calibri" panose="020F0502020204030204" pitchFamily="34" charset="0"/>
                </a:rPr>
                <a:t>vùng đất rộng, bằng phẳng, thực vật chủ yếu là cỏ.</a:t>
              </a:r>
            </a:p>
          </p:txBody>
        </p:sp>
        <p:pic>
          <p:nvPicPr>
            <p:cNvPr id="22" name="Picture 19">
              <a:extLst>
                <a:ext uri="{FF2B5EF4-FFF2-40B4-BE49-F238E27FC236}">
                  <a16:creationId xmlns:a16="http://schemas.microsoft.com/office/drawing/2014/main" xmlns="" id="{C7D457F6-9017-3B99-1F52-9E7723C447E5}"/>
                </a:ext>
              </a:extLst>
            </p:cNvPr>
            <p:cNvPicPr>
              <a:picLocks noChangeAspect="1"/>
            </p:cNvPicPr>
            <p:nvPr/>
          </p:nvPicPr>
          <p:blipFill>
            <a:blip r:embed="rId3"/>
            <a:stretch>
              <a:fillRect/>
            </a:stretch>
          </p:blipFill>
          <p:spPr>
            <a:xfrm>
              <a:off x="-12457" y="2162756"/>
              <a:ext cx="701083" cy="701083"/>
            </a:xfrm>
            <a:prstGeom prst="rect">
              <a:avLst/>
            </a:prstGeom>
          </p:spPr>
        </p:pic>
      </p:grpSp>
      <p:pic>
        <p:nvPicPr>
          <p:cNvPr id="30" name="Hình ảnh 29" descr="Ảnh có chứa cỏ, thiên nhiên, đồng cỏ, ngoài trời&#10;&#10;Mô tả được tạo tự động">
            <a:extLst>
              <a:ext uri="{FF2B5EF4-FFF2-40B4-BE49-F238E27FC236}">
                <a16:creationId xmlns:a16="http://schemas.microsoft.com/office/drawing/2014/main" xmlns="" id="{AB23E02C-2112-A332-526D-E5DF56FFC6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1831" y="2792441"/>
            <a:ext cx="5588338" cy="3492711"/>
          </a:xfrm>
          <a:prstGeom prst="rect">
            <a:avLst/>
          </a:prstGeom>
          <a:ln>
            <a:noFill/>
          </a:ln>
          <a:effectLst>
            <a:softEdge rad="112500"/>
          </a:effectLst>
        </p:spPr>
      </p:pic>
    </p:spTree>
    <p:extLst>
      <p:ext uri="{BB962C8B-B14F-4D97-AF65-F5344CB8AC3E}">
        <p14:creationId xmlns:p14="http://schemas.microsoft.com/office/powerpoint/2010/main" val="170120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down)">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21">
            <a:extLst>
              <a:ext uri="{FF2B5EF4-FFF2-40B4-BE49-F238E27FC236}">
                <a16:creationId xmlns:a16="http://schemas.microsoft.com/office/drawing/2014/main" xmlns="" id="{8106A2BF-EABB-8D96-0B69-BD24CC3C8D34}"/>
              </a:ext>
            </a:extLst>
          </p:cNvPr>
          <p:cNvSpPr/>
          <p:nvPr/>
        </p:nvSpPr>
        <p:spPr>
          <a:xfrm>
            <a:off x="351691" y="377573"/>
            <a:ext cx="11465171" cy="6102853"/>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Thảo nguyên: vùng đất rộng, bằng phẳng, thực vật chủ yếu là cỏ.</a:t>
            </a:r>
          </a:p>
        </p:txBody>
      </p:sp>
      <p:grpSp>
        <p:nvGrpSpPr>
          <p:cNvPr id="7" name="Group 1">
            <a:extLst>
              <a:ext uri="{FF2B5EF4-FFF2-40B4-BE49-F238E27FC236}">
                <a16:creationId xmlns:a16="http://schemas.microsoft.com/office/drawing/2014/main" xmlns="" id="{88A0E7A4-F9F9-C208-2897-662332381C12}"/>
              </a:ext>
            </a:extLst>
          </p:cNvPr>
          <p:cNvGrpSpPr/>
          <p:nvPr/>
        </p:nvGrpSpPr>
        <p:grpSpPr>
          <a:xfrm>
            <a:off x="728969" y="572848"/>
            <a:ext cx="10501438" cy="1214048"/>
            <a:chOff x="2114282" y="94930"/>
            <a:chExt cx="7265379" cy="1214048"/>
          </a:xfrm>
        </p:grpSpPr>
        <p:sp>
          <p:nvSpPr>
            <p:cNvPr id="10" name="TextBox 2">
              <a:extLst>
                <a:ext uri="{FF2B5EF4-FFF2-40B4-BE49-F238E27FC236}">
                  <a16:creationId xmlns:a16="http://schemas.microsoft.com/office/drawing/2014/main" xmlns="" id="{1E17AA48-E213-8627-6BF7-E9972AA1784E}"/>
                </a:ext>
              </a:extLst>
            </p:cNvPr>
            <p:cNvSpPr txBox="1"/>
            <p:nvPr/>
          </p:nvSpPr>
          <p:spPr>
            <a:xfrm>
              <a:off x="2114282" y="108649"/>
              <a:ext cx="7265377" cy="1200329"/>
            </a:xfrm>
            <a:prstGeom prst="rect">
              <a:avLst/>
            </a:prstGeom>
            <a:noFill/>
          </p:spPr>
          <p:txBody>
            <a:bodyPr wrap="square">
              <a:spAutoFit/>
            </a:bodyPr>
            <a:lstStyle/>
            <a:p>
              <a:pPr algn="ctr"/>
              <a:r>
                <a:rPr lang="en-US" sz="7200" b="1">
                  <a:ln w="292100">
                    <a:solidFill>
                      <a:schemeClr val="bg1"/>
                    </a:solidFill>
                    <a:prstDash val="solid"/>
                  </a:ln>
                  <a:solidFill>
                    <a:schemeClr val="accent5"/>
                  </a:solidFill>
                  <a:effectLst>
                    <a:outerShdw blurRad="38100" dist="38100" dir="2700000" algn="tl">
                      <a:srgbClr val="000000">
                        <a:alpha val="43137"/>
                      </a:srgbClr>
                    </a:outerShdw>
                  </a:effectLst>
                  <a:latin typeface="LNTH-LuoLuoNotangYuanTi 1" pitchFamily="2" charset="-128"/>
                  <a:ea typeface="LNTH-LuoLuoNotangYuanTi 1" pitchFamily="2" charset="-128"/>
                  <a:cs typeface="LNTH-LuoLuoNotangYuanTi 1" pitchFamily="2" charset="-128"/>
                </a:rPr>
                <a:t>GIẢI NGHĨA TỪ KHÓ HIỂU</a:t>
              </a:r>
              <a:endParaRPr lang="en-US" sz="7200" b="1" dirty="0">
                <a:ln w="292100">
                  <a:solidFill>
                    <a:schemeClr val="bg1"/>
                  </a:solidFill>
                  <a:prstDash val="solid"/>
                </a:ln>
                <a:solidFill>
                  <a:schemeClr val="accent5"/>
                </a:solidFill>
                <a:effectLst>
                  <a:outerShdw blurRad="38100" dist="38100" dir="2700000" algn="tl">
                    <a:srgbClr val="000000">
                      <a:alpha val="43137"/>
                    </a:srgbClr>
                  </a:outerShdw>
                </a:effectLst>
                <a:latin typeface="LNTH-LuoLuoNotangYuanTi 1" pitchFamily="2" charset="-128"/>
                <a:ea typeface="LNTH-LuoLuoNotangYuanTi 1" pitchFamily="2" charset="-128"/>
                <a:cs typeface="LNTH-LuoLuoNotangYuanTi 1" pitchFamily="2" charset="-128"/>
              </a:endParaRPr>
            </a:p>
          </p:txBody>
        </p:sp>
        <p:sp>
          <p:nvSpPr>
            <p:cNvPr id="18" name="TextBox 3">
              <a:extLst>
                <a:ext uri="{FF2B5EF4-FFF2-40B4-BE49-F238E27FC236}">
                  <a16:creationId xmlns:a16="http://schemas.microsoft.com/office/drawing/2014/main" xmlns="" id="{CEE1F27D-CBEE-AD66-F78D-A5E3E6C86900}"/>
                </a:ext>
              </a:extLst>
            </p:cNvPr>
            <p:cNvSpPr txBox="1"/>
            <p:nvPr/>
          </p:nvSpPr>
          <p:spPr>
            <a:xfrm>
              <a:off x="2114282" y="94930"/>
              <a:ext cx="7265379" cy="1200329"/>
            </a:xfrm>
            <a:prstGeom prst="rect">
              <a:avLst/>
            </a:prstGeom>
            <a:noFill/>
          </p:spPr>
          <p:txBody>
            <a:bodyPr wrap="square">
              <a:spAutoFit/>
            </a:bodyPr>
            <a:lstStyle/>
            <a:p>
              <a:pPr algn="ct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G</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I</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Ả</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I</a:t>
              </a:r>
              <a:r>
                <a:rPr lang="en-US" sz="7200" b="1">
                  <a:ln w="9525">
                    <a:solidFill>
                      <a:schemeClr val="bg1"/>
                    </a:solidFill>
                    <a:prstDash val="solid"/>
                  </a:ln>
                  <a:solidFill>
                    <a:srgbClr val="77D460"/>
                  </a:solidFill>
                  <a:effectLst>
                    <a:outerShdw blurRad="38100" dist="38100" dir="2700000" algn="tl">
                      <a:srgbClr val="000000">
                        <a:alpha val="43137"/>
                      </a:srgbClr>
                    </a:outerShdw>
                  </a:effectLst>
                  <a:latin typeface="LNTH-LuoLuoNotangYuanTi 1" pitchFamily="2" charset="-128"/>
                  <a:ea typeface="LNTH-LuoLuoNotangYuanTi 1" pitchFamily="2" charset="-128"/>
                  <a:cs typeface="LNTH-LuoLuoNotangYuanTi 1" pitchFamily="2" charset="-128"/>
                </a:rPr>
                <a:t> </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G</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H</a:t>
              </a:r>
              <a:r>
                <a:rPr lang="en-US"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Ĩ</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A</a:t>
              </a:r>
              <a:r>
                <a:rPr lang="en-US" sz="7200" b="1">
                  <a:ln w="9525">
                    <a:solidFill>
                      <a:schemeClr val="bg1"/>
                    </a:solidFill>
                    <a:prstDash val="solid"/>
                  </a:ln>
                  <a:solidFill>
                    <a:srgbClr val="77D460"/>
                  </a:solidFill>
                  <a:effectLst>
                    <a:outerShdw blurRad="38100" dist="38100" dir="2700000" algn="tl">
                      <a:srgbClr val="000000">
                        <a:alpha val="43137"/>
                      </a:srgbClr>
                    </a:outerShdw>
                  </a:effectLst>
                  <a:latin typeface="LNTH-LuoLuoNotangYuanTi 1" pitchFamily="2" charset="-128"/>
                  <a:ea typeface="LNTH-LuoLuoNotangYuanTi 1" pitchFamily="2" charset="-128"/>
                  <a:cs typeface="LNTH-LuoLuoNotangYuanTi 1" pitchFamily="2" charset="-128"/>
                </a:rPr>
                <a:t> </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T</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Ừ</a:t>
              </a:r>
              <a:r>
                <a:rPr lang="en-US" sz="7200" b="1">
                  <a:ln w="9525">
                    <a:solidFill>
                      <a:schemeClr val="bg1"/>
                    </a:solidFill>
                    <a:prstDash val="solid"/>
                  </a:ln>
                  <a:solidFill>
                    <a:srgbClr val="77D460"/>
                  </a:solidFill>
                  <a:effectLst>
                    <a:outerShdw blurRad="38100" dist="38100" dir="2700000" algn="tl">
                      <a:srgbClr val="000000">
                        <a:alpha val="43137"/>
                      </a:srgbClr>
                    </a:outerShdw>
                  </a:effectLst>
                  <a:latin typeface="LNTH-LuoLuoNotangYuanTi 1" pitchFamily="2" charset="-128"/>
                  <a:ea typeface="LNTH-LuoLuoNotangYuanTi 1" pitchFamily="2" charset="-128"/>
                  <a:cs typeface="LNTH-LuoLuoNotangYuanTi 1" pitchFamily="2" charset="-128"/>
                </a:rPr>
                <a:t> </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K</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H</a:t>
              </a:r>
              <a:r>
                <a:rPr lang="en-US"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Ó</a:t>
              </a:r>
              <a:r>
                <a:rPr lang="en-US" sz="7200" b="1">
                  <a:ln w="9525">
                    <a:solidFill>
                      <a:schemeClr val="bg1"/>
                    </a:solidFill>
                    <a:prstDash val="solid"/>
                  </a:ln>
                  <a:solidFill>
                    <a:srgbClr val="77D460"/>
                  </a:solidFill>
                  <a:effectLst>
                    <a:outerShdw blurRad="38100" dist="38100" dir="2700000" algn="tl">
                      <a:srgbClr val="000000">
                        <a:alpha val="43137"/>
                      </a:srgbClr>
                    </a:outerShdw>
                  </a:effectLst>
                  <a:latin typeface="LNTH-LuoLuoNotangYuanTi 1" pitchFamily="2" charset="-128"/>
                  <a:ea typeface="LNTH-LuoLuoNotangYuanTi 1" pitchFamily="2" charset="-128"/>
                  <a:cs typeface="LNTH-LuoLuoNotangYuanTi 1" pitchFamily="2" charset="-128"/>
                </a:rPr>
                <a:t> </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H</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I</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Ể</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U</a:t>
              </a:r>
              <a:endParaRPr lang="en-US" sz="7200" b="1" dirty="0">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endParaRPr>
            </a:p>
          </p:txBody>
        </p:sp>
      </p:grpSp>
      <p:grpSp>
        <p:nvGrpSpPr>
          <p:cNvPr id="19" name="Group 34">
            <a:extLst>
              <a:ext uri="{FF2B5EF4-FFF2-40B4-BE49-F238E27FC236}">
                <a16:creationId xmlns:a16="http://schemas.microsoft.com/office/drawing/2014/main" xmlns="" id="{842DD630-8FF6-D6EC-BC61-513F227B40BF}"/>
              </a:ext>
            </a:extLst>
          </p:cNvPr>
          <p:cNvGrpSpPr/>
          <p:nvPr/>
        </p:nvGrpSpPr>
        <p:grpSpPr>
          <a:xfrm>
            <a:off x="845282" y="1720282"/>
            <a:ext cx="10385122" cy="1138773"/>
            <a:chOff x="-12457" y="2121468"/>
            <a:chExt cx="10562198" cy="1138773"/>
          </a:xfrm>
        </p:grpSpPr>
        <p:sp>
          <p:nvSpPr>
            <p:cNvPr id="20" name="TextBox 6">
              <a:extLst>
                <a:ext uri="{FF2B5EF4-FFF2-40B4-BE49-F238E27FC236}">
                  <a16:creationId xmlns:a16="http://schemas.microsoft.com/office/drawing/2014/main" xmlns="" id="{E118CA58-8725-C7F8-F0A3-7C2B103A91B2}"/>
                </a:ext>
              </a:extLst>
            </p:cNvPr>
            <p:cNvSpPr txBox="1"/>
            <p:nvPr/>
          </p:nvSpPr>
          <p:spPr>
            <a:xfrm>
              <a:off x="688626" y="2121468"/>
              <a:ext cx="9861115" cy="1138773"/>
            </a:xfrm>
            <a:prstGeom prst="rect">
              <a:avLst/>
            </a:prstGeom>
            <a:noFill/>
          </p:spPr>
          <p:txBody>
            <a:bodyPr wrap="square" rtlCol="0">
              <a:spAutoFit/>
            </a:bodyPr>
            <a:lstStyle/>
            <a:p>
              <a:pPr algn="just"/>
              <a:r>
                <a:rPr lang="vi-VN" sz="3400" b="1">
                  <a:latin typeface="Calibri" panose="020F0502020204030204" pitchFamily="34" charset="0"/>
                  <a:cs typeface="Calibri" panose="020F0502020204030204" pitchFamily="34" charset="0"/>
                </a:rPr>
                <a:t>Cối xay gió: </a:t>
              </a:r>
              <a:r>
                <a:rPr lang="vi-VN" sz="3400">
                  <a:latin typeface="Calibri" panose="020F0502020204030204" pitchFamily="34" charset="0"/>
                  <a:cs typeface="Calibri" panose="020F0502020204030204" pitchFamily="34" charset="0"/>
                </a:rPr>
                <a:t>một loại máy có các cánh quạt lớn, hoạt động nhờ vào sức gió.</a:t>
              </a:r>
            </a:p>
          </p:txBody>
        </p:sp>
        <p:pic>
          <p:nvPicPr>
            <p:cNvPr id="22" name="Picture 19">
              <a:extLst>
                <a:ext uri="{FF2B5EF4-FFF2-40B4-BE49-F238E27FC236}">
                  <a16:creationId xmlns:a16="http://schemas.microsoft.com/office/drawing/2014/main" xmlns="" id="{C7D457F6-9017-3B99-1F52-9E7723C447E5}"/>
                </a:ext>
              </a:extLst>
            </p:cNvPr>
            <p:cNvPicPr>
              <a:picLocks noChangeAspect="1"/>
            </p:cNvPicPr>
            <p:nvPr/>
          </p:nvPicPr>
          <p:blipFill>
            <a:blip r:embed="rId3"/>
            <a:stretch>
              <a:fillRect/>
            </a:stretch>
          </p:blipFill>
          <p:spPr>
            <a:xfrm>
              <a:off x="-12457" y="2162756"/>
              <a:ext cx="701083" cy="701083"/>
            </a:xfrm>
            <a:prstGeom prst="rect">
              <a:avLst/>
            </a:prstGeom>
          </p:spPr>
        </p:pic>
      </p:grpSp>
      <p:pic>
        <p:nvPicPr>
          <p:cNvPr id="3" name="Hình ảnh 2" descr="Ảnh có chứa cối xay gió, ngoài trời, máy phát điện, thiết bị&#10;&#10;Mô tả được tạo tự động">
            <a:extLst>
              <a:ext uri="{FF2B5EF4-FFF2-40B4-BE49-F238E27FC236}">
                <a16:creationId xmlns:a16="http://schemas.microsoft.com/office/drawing/2014/main" xmlns="" id="{6DFE1C7D-C8F3-F930-ABA6-A2E79BAC05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4414" y="2797012"/>
            <a:ext cx="5339723" cy="3559815"/>
          </a:xfrm>
          <a:prstGeom prst="rect">
            <a:avLst/>
          </a:prstGeom>
          <a:ln>
            <a:noFill/>
          </a:ln>
          <a:effectLst>
            <a:softEdge rad="112500"/>
          </a:effectLst>
        </p:spPr>
      </p:pic>
    </p:spTree>
    <p:extLst>
      <p:ext uri="{BB962C8B-B14F-4D97-AF65-F5344CB8AC3E}">
        <p14:creationId xmlns:p14="http://schemas.microsoft.com/office/powerpoint/2010/main" val="149276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xmlns="" id="{2E989C66-3EC8-7900-C8D5-91F7662DB1E0}"/>
              </a:ext>
            </a:extLst>
          </p:cNvPr>
          <p:cNvGrpSpPr/>
          <p:nvPr/>
        </p:nvGrpSpPr>
        <p:grpSpPr>
          <a:xfrm>
            <a:off x="3849026" y="2944102"/>
            <a:ext cx="3275821" cy="646439"/>
            <a:chOff x="7896752" y="715455"/>
            <a:chExt cx="3275821" cy="646439"/>
          </a:xfrm>
        </p:grpSpPr>
        <p:sp>
          <p:nvSpPr>
            <p:cNvPr id="11" name="TextBox 3">
              <a:extLst>
                <a:ext uri="{FF2B5EF4-FFF2-40B4-BE49-F238E27FC236}">
                  <a16:creationId xmlns:a16="http://schemas.microsoft.com/office/drawing/2014/main" xmlns="" id="{ED8CC61A-603D-7B24-086C-D93250A4BE34}"/>
                </a:ext>
              </a:extLst>
            </p:cNvPr>
            <p:cNvSpPr txBox="1"/>
            <p:nvPr/>
          </p:nvSpPr>
          <p:spPr>
            <a:xfrm>
              <a:off x="7896752" y="715563"/>
              <a:ext cx="327582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ln w="127000">
                    <a:solidFill>
                      <a:schemeClr val="bg1"/>
                    </a:solidFill>
                  </a:ln>
                  <a:solidFill>
                    <a:srgbClr val="F93B6B"/>
                  </a:solidFill>
                  <a:effectLst>
                    <a:outerShdw blurRad="50800" dist="38100" dir="2700000" algn="tl" rotWithShape="0">
                      <a:prstClr val="black">
                        <a:alpha val="40000"/>
                      </a:prstClr>
                    </a:outerShdw>
                  </a:effectLst>
                  <a:latin typeface="#9Slide07 SVNBeachwood Sans" pitchFamily="2" charset="0"/>
                  <a:ea typeface="LNTH-LuoLuoNotangYuanTi 1" pitchFamily="2" charset="-128"/>
                  <a:cs typeface="LNTH-LuoLuoNotangYuanTi 1" pitchFamily="2" charset="-128"/>
                </a:rPr>
                <a:t>Tiếng Việt</a:t>
              </a:r>
            </a:p>
          </p:txBody>
        </p:sp>
        <p:sp>
          <p:nvSpPr>
            <p:cNvPr id="12" name="TextBox 4">
              <a:extLst>
                <a:ext uri="{FF2B5EF4-FFF2-40B4-BE49-F238E27FC236}">
                  <a16:creationId xmlns:a16="http://schemas.microsoft.com/office/drawing/2014/main" xmlns="" id="{E449864F-FF7B-359C-37F7-EED0010EE4D6}"/>
                </a:ext>
              </a:extLst>
            </p:cNvPr>
            <p:cNvSpPr txBox="1"/>
            <p:nvPr/>
          </p:nvSpPr>
          <p:spPr>
            <a:xfrm>
              <a:off x="7896752" y="715455"/>
              <a:ext cx="327582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rgbClr val="F93B6B"/>
                  </a:solidFill>
                  <a:latin typeface="#9Slide07 SVNBeachwood Sans" pitchFamily="2" charset="0"/>
                </a:rPr>
                <a:t>Tiếng Việt</a:t>
              </a:r>
            </a:p>
          </p:txBody>
        </p:sp>
      </p:grpSp>
      <p:grpSp>
        <p:nvGrpSpPr>
          <p:cNvPr id="13" name="Group 1023">
            <a:extLst>
              <a:ext uri="{FF2B5EF4-FFF2-40B4-BE49-F238E27FC236}">
                <a16:creationId xmlns:a16="http://schemas.microsoft.com/office/drawing/2014/main" xmlns="" id="{FD9BBFF4-C823-0BD7-EB51-868367DE69C8}"/>
              </a:ext>
            </a:extLst>
          </p:cNvPr>
          <p:cNvGrpSpPr/>
          <p:nvPr/>
        </p:nvGrpSpPr>
        <p:grpSpPr>
          <a:xfrm>
            <a:off x="1878372" y="3685960"/>
            <a:ext cx="7339296" cy="709589"/>
            <a:chOff x="2074372" y="-20219"/>
            <a:chExt cx="7339296" cy="709589"/>
          </a:xfrm>
        </p:grpSpPr>
        <p:sp>
          <p:nvSpPr>
            <p:cNvPr id="14" name="TextBox 30">
              <a:extLst>
                <a:ext uri="{FF2B5EF4-FFF2-40B4-BE49-F238E27FC236}">
                  <a16:creationId xmlns:a16="http://schemas.microsoft.com/office/drawing/2014/main" xmlns="" id="{0F171A47-03D2-A358-4773-668B63D32BC7}"/>
                </a:ext>
              </a:extLst>
            </p:cNvPr>
            <p:cNvSpPr txBox="1"/>
            <p:nvPr/>
          </p:nvSpPr>
          <p:spPr>
            <a:xfrm>
              <a:off x="2196085" y="-18516"/>
              <a:ext cx="7095871" cy="707886"/>
            </a:xfrm>
            <a:prstGeom prst="rect">
              <a:avLst/>
            </a:prstGeom>
            <a:noFill/>
          </p:spPr>
          <p:txBody>
            <a:bodyPr wrap="square">
              <a:spAutoFit/>
            </a:bodyPr>
            <a:lstStyle/>
            <a:p>
              <a:pPr algn="ctr"/>
              <a:r>
                <a:rPr lang="vi-VN" sz="4000">
                  <a:ln w="127000">
                    <a:solidFill>
                      <a:schemeClr val="bg1"/>
                    </a:solidFill>
                  </a:ln>
                  <a:solidFill>
                    <a:schemeClr val="bg1"/>
                  </a:solidFill>
                  <a:effectLst>
                    <a:outerShdw blurRad="50800" dist="38100" dir="2700000" algn="tl" rotWithShape="0">
                      <a:prstClr val="black">
                        <a:alpha val="40000"/>
                      </a:prstClr>
                    </a:outerShdw>
                  </a:effectLst>
                  <a:latin typeface="LNTH-LuoLuoNotangYuanTi 1" pitchFamily="2" charset="-128"/>
                  <a:ea typeface="LNTH-LuoLuoNotangYuanTi 1" pitchFamily="2" charset="-128"/>
                  <a:cs typeface="LNTH-LuoLuoNotangYuanTi 1" pitchFamily="2" charset="-128"/>
                </a:rPr>
                <a:t>Chủ điểm: Thế giới quanh ta</a:t>
              </a:r>
            </a:p>
          </p:txBody>
        </p:sp>
        <p:sp>
          <p:nvSpPr>
            <p:cNvPr id="15" name="TextBox 8">
              <a:extLst>
                <a:ext uri="{FF2B5EF4-FFF2-40B4-BE49-F238E27FC236}">
                  <a16:creationId xmlns:a16="http://schemas.microsoft.com/office/drawing/2014/main" xmlns="" id="{D29D6EE3-260A-B6CF-2834-9CFC2994E64B}"/>
                </a:ext>
              </a:extLst>
            </p:cNvPr>
            <p:cNvSpPr txBox="1"/>
            <p:nvPr/>
          </p:nvSpPr>
          <p:spPr>
            <a:xfrm>
              <a:off x="2074372" y="-20219"/>
              <a:ext cx="7339296" cy="707886"/>
            </a:xfrm>
            <a:prstGeom prst="rect">
              <a:avLst/>
            </a:prstGeom>
            <a:noFill/>
          </p:spPr>
          <p:txBody>
            <a:bodyPr wrap="square">
              <a:spAutoFit/>
            </a:bodyPr>
            <a:lstStyle/>
            <a:p>
              <a:pPr algn="ctr"/>
              <a:r>
                <a:rPr lang="en-US" sz="4000">
                  <a:solidFill>
                    <a:srgbClr val="002060"/>
                  </a:solidFill>
                  <a:latin typeface="LNTH-LuoLuoNotangYuanTi 1" pitchFamily="2" charset="-128"/>
                  <a:ea typeface="LNTH-LuoLuoNotangYuanTi 1" pitchFamily="2" charset="-128"/>
                  <a:cs typeface="LNTH-LuoLuoNotangYuanTi 1" pitchFamily="2" charset="-128"/>
                </a:rPr>
                <a:t>Chủ điểm: </a:t>
              </a:r>
              <a:r>
                <a:rPr lang="pt-BR" sz="4000">
                  <a:solidFill>
                    <a:srgbClr val="002060"/>
                  </a:solidFill>
                  <a:latin typeface="LNTH-LuoLuoNotangYuanTi 1" pitchFamily="2" charset="-128"/>
                  <a:ea typeface="LNTH-LuoLuoNotangYuanTi 1" pitchFamily="2" charset="-128"/>
                  <a:cs typeface="LNTH-LuoLuoNotangYuanTi 1" pitchFamily="2" charset="-128"/>
                </a:rPr>
                <a:t>Thế giới quanh ta</a:t>
              </a:r>
            </a:p>
          </p:txBody>
        </p:sp>
      </p:grpSp>
      <p:grpSp>
        <p:nvGrpSpPr>
          <p:cNvPr id="17" name="Group 29">
            <a:extLst>
              <a:ext uri="{FF2B5EF4-FFF2-40B4-BE49-F238E27FC236}">
                <a16:creationId xmlns:a16="http://schemas.microsoft.com/office/drawing/2014/main" xmlns="" id="{4BA1252D-FB7A-D248-54E5-E16B604CCB55}"/>
              </a:ext>
            </a:extLst>
          </p:cNvPr>
          <p:cNvGrpSpPr/>
          <p:nvPr/>
        </p:nvGrpSpPr>
        <p:grpSpPr>
          <a:xfrm>
            <a:off x="3965923" y="4393846"/>
            <a:ext cx="3042878" cy="586478"/>
            <a:chOff x="4212158" y="-772086"/>
            <a:chExt cx="3042878" cy="586478"/>
          </a:xfrm>
        </p:grpSpPr>
        <p:sp>
          <p:nvSpPr>
            <p:cNvPr id="18" name="TextBox 27">
              <a:extLst>
                <a:ext uri="{FF2B5EF4-FFF2-40B4-BE49-F238E27FC236}">
                  <a16:creationId xmlns:a16="http://schemas.microsoft.com/office/drawing/2014/main" xmlns="" id="{60F766B0-003E-C8B3-A2DF-E50A48FC2B10}"/>
                </a:ext>
              </a:extLst>
            </p:cNvPr>
            <p:cNvSpPr txBox="1"/>
            <p:nvPr/>
          </p:nvSpPr>
          <p:spPr>
            <a:xfrm>
              <a:off x="4213011" y="-770383"/>
              <a:ext cx="3042025" cy="584775"/>
            </a:xfrm>
            <a:prstGeom prst="rect">
              <a:avLst/>
            </a:prstGeom>
            <a:noFill/>
          </p:spPr>
          <p:txBody>
            <a:bodyPr wrap="square">
              <a:spAutoFit/>
            </a:bodyPr>
            <a:lstStyle/>
            <a:p>
              <a:pPr algn="ctr"/>
              <a:r>
                <a:rPr lang="en-US" sz="3200">
                  <a:ln w="127000">
                    <a:solidFill>
                      <a:schemeClr val="bg1"/>
                    </a:solidFill>
                  </a:ln>
                  <a:solidFill>
                    <a:schemeClr val="bg1"/>
                  </a:solidFill>
                  <a:effectLst>
                    <a:outerShdw blurRad="50800" dist="38100" dir="2700000" algn="tl" rotWithShape="0">
                      <a:prstClr val="black">
                        <a:alpha val="40000"/>
                      </a:prstClr>
                    </a:outerShdw>
                  </a:effectLst>
                  <a:latin typeface="UTM Duepuntozero" panose="02040603050506020204" pitchFamily="18" charset="0"/>
                  <a:cs typeface="Arial" panose="020B0604020202020204" pitchFamily="34" charset="0"/>
                </a:rPr>
                <a:t>Bài 1</a:t>
              </a:r>
              <a:endParaRPr lang="vi-VN" sz="3200">
                <a:ln w="127000">
                  <a:solidFill>
                    <a:schemeClr val="bg1"/>
                  </a:solidFill>
                </a:ln>
                <a:solidFill>
                  <a:schemeClr val="bg1"/>
                </a:solidFill>
                <a:effectLst>
                  <a:outerShdw blurRad="50800" dist="38100" dir="2700000" algn="tl" rotWithShape="0">
                    <a:prstClr val="black">
                      <a:alpha val="40000"/>
                    </a:prstClr>
                  </a:outerShdw>
                </a:effectLst>
                <a:cs typeface="Arial" panose="020B0604020202020204" pitchFamily="34" charset="0"/>
              </a:endParaRPr>
            </a:p>
          </p:txBody>
        </p:sp>
        <p:sp>
          <p:nvSpPr>
            <p:cNvPr id="19" name="TextBox 19">
              <a:extLst>
                <a:ext uri="{FF2B5EF4-FFF2-40B4-BE49-F238E27FC236}">
                  <a16:creationId xmlns:a16="http://schemas.microsoft.com/office/drawing/2014/main" xmlns="" id="{120C982C-748D-1800-260B-59540B1F7F1E}"/>
                </a:ext>
              </a:extLst>
            </p:cNvPr>
            <p:cNvSpPr txBox="1"/>
            <p:nvPr/>
          </p:nvSpPr>
          <p:spPr>
            <a:xfrm>
              <a:off x="4212158" y="-772086"/>
              <a:ext cx="3042025" cy="584775"/>
            </a:xfrm>
            <a:prstGeom prst="rect">
              <a:avLst/>
            </a:prstGeom>
            <a:noFill/>
          </p:spPr>
          <p:txBody>
            <a:bodyPr wrap="square">
              <a:spAutoFit/>
            </a:bodyPr>
            <a:lstStyle/>
            <a:p>
              <a:pPr algn="ctr"/>
              <a:r>
                <a:rPr lang="en-US" sz="3200" b="1">
                  <a:solidFill>
                    <a:srgbClr val="FE7A57"/>
                  </a:solidFill>
                  <a:latin typeface="UTM Duepuntozero" panose="02040603050506020204" pitchFamily="18" charset="0"/>
                </a:rPr>
                <a:t>Bài 1</a:t>
              </a:r>
              <a:endParaRPr lang="vi-VN" sz="3200" b="1">
                <a:solidFill>
                  <a:srgbClr val="FE7A57"/>
                </a:solidFill>
              </a:endParaRPr>
            </a:p>
          </p:txBody>
        </p:sp>
      </p:grpSp>
      <p:grpSp>
        <p:nvGrpSpPr>
          <p:cNvPr id="36" name="Nhóm 35">
            <a:extLst>
              <a:ext uri="{FF2B5EF4-FFF2-40B4-BE49-F238E27FC236}">
                <a16:creationId xmlns:a16="http://schemas.microsoft.com/office/drawing/2014/main" xmlns="" id="{9A579676-C994-D951-5E39-79EA05596371}"/>
              </a:ext>
            </a:extLst>
          </p:cNvPr>
          <p:cNvGrpSpPr/>
          <p:nvPr/>
        </p:nvGrpSpPr>
        <p:grpSpPr>
          <a:xfrm>
            <a:off x="1756206" y="1928492"/>
            <a:ext cx="7461462" cy="1107997"/>
            <a:chOff x="286527" y="-292848"/>
            <a:chExt cx="11763666" cy="1107997"/>
          </a:xfrm>
        </p:grpSpPr>
        <p:sp>
          <p:nvSpPr>
            <p:cNvPr id="37" name="Hộp Văn bản 22">
              <a:extLst>
                <a:ext uri="{FF2B5EF4-FFF2-40B4-BE49-F238E27FC236}">
                  <a16:creationId xmlns:a16="http://schemas.microsoft.com/office/drawing/2014/main" xmlns="" id="{573FCD5C-A1C0-FF8A-1AE7-C2207E73C52C}"/>
                </a:ext>
              </a:extLst>
            </p:cNvPr>
            <p:cNvSpPr txBox="1"/>
            <p:nvPr/>
          </p:nvSpPr>
          <p:spPr>
            <a:xfrm>
              <a:off x="286527" y="-292847"/>
              <a:ext cx="11763666" cy="110799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4800" b="0" i="0" u="none" strike="noStrike" kern="1200" cap="none" spc="0" normalizeH="0" baseline="0" noProof="0">
                  <a:ln w="152400">
                    <a:solidFill>
                      <a:prstClr val="white"/>
                    </a:solidFill>
                  </a:ln>
                  <a:solidFill>
                    <a:srgbClr val="7030A0"/>
                  </a:solidFill>
                  <a:effectLst/>
                  <a:uLnTx/>
                  <a:uFillTx/>
                  <a:latin typeface="UTM Edwardian" panose="02040603050506020204" pitchFamily="18" charset="0"/>
                  <a:ea typeface="微软雅黑" panose="020B0503020204020204" pitchFamily="34" charset="-122"/>
                </a:rPr>
                <a:t>Thứ … ngày … tháng … năm …</a:t>
              </a:r>
            </a:p>
          </p:txBody>
        </p:sp>
        <p:sp>
          <p:nvSpPr>
            <p:cNvPr id="38" name="Hộp Văn bản 37">
              <a:extLst>
                <a:ext uri="{FF2B5EF4-FFF2-40B4-BE49-F238E27FC236}">
                  <a16:creationId xmlns:a16="http://schemas.microsoft.com/office/drawing/2014/main" xmlns="" id="{BC48F734-4517-7DC1-5082-8CF53EF36B1E}"/>
                </a:ext>
              </a:extLst>
            </p:cNvPr>
            <p:cNvSpPr txBox="1"/>
            <p:nvPr/>
          </p:nvSpPr>
          <p:spPr>
            <a:xfrm>
              <a:off x="286527" y="-292848"/>
              <a:ext cx="11763666" cy="110799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4800" b="0" i="0" u="none" strike="noStrike" kern="1200" cap="none" spc="0" normalizeH="0" baseline="0" noProof="0">
                  <a:ln w="25400">
                    <a:noFill/>
                  </a:ln>
                  <a:solidFill>
                    <a:srgbClr val="C00000"/>
                  </a:solidFill>
                  <a:effectLst/>
                  <a:uLnTx/>
                  <a:uFillTx/>
                  <a:latin typeface="UTM Edwardian" panose="02040603050506020204" pitchFamily="18" charset="0"/>
                  <a:ea typeface="微软雅黑" panose="020B0503020204020204" pitchFamily="34" charset="-122"/>
                </a:rPr>
                <a:t>Thứ … ngày … tháng … năm …</a:t>
              </a:r>
              <a:endParaRPr kumimoji="0" lang="en-US" altLang="zh-CN" sz="4800" b="0" i="0" u="none" strike="noStrike" kern="1200" cap="none" spc="0" normalizeH="0" baseline="0" noProof="0" dirty="0">
                <a:ln w="25400">
                  <a:noFill/>
                </a:ln>
                <a:solidFill>
                  <a:srgbClr val="C00000"/>
                </a:solidFill>
                <a:effectLst/>
                <a:uLnTx/>
                <a:uFillTx/>
                <a:latin typeface="UTM Edwardian" panose="02040603050506020204" pitchFamily="18" charset="0"/>
                <a:ea typeface="微软雅黑" panose="020B0503020204020204" pitchFamily="34" charset="-122"/>
              </a:endParaRPr>
            </a:p>
          </p:txBody>
        </p:sp>
      </p:grpSp>
      <p:grpSp>
        <p:nvGrpSpPr>
          <p:cNvPr id="42" name="Group 4">
            <a:extLst>
              <a:ext uri="{FF2B5EF4-FFF2-40B4-BE49-F238E27FC236}">
                <a16:creationId xmlns:a16="http://schemas.microsoft.com/office/drawing/2014/main" xmlns="" id="{17302368-BBBA-A92B-8F15-8DFF45DA55F2}"/>
              </a:ext>
            </a:extLst>
          </p:cNvPr>
          <p:cNvGrpSpPr/>
          <p:nvPr/>
        </p:nvGrpSpPr>
        <p:grpSpPr>
          <a:xfrm>
            <a:off x="-165252" y="5113282"/>
            <a:ext cx="11681388" cy="1446550"/>
            <a:chOff x="1109877" y="-2319219"/>
            <a:chExt cx="7921931" cy="4889447"/>
          </a:xfrm>
        </p:grpSpPr>
        <p:sp>
          <p:nvSpPr>
            <p:cNvPr id="43" name="TextBox 5">
              <a:extLst>
                <a:ext uri="{FF2B5EF4-FFF2-40B4-BE49-F238E27FC236}">
                  <a16:creationId xmlns:a16="http://schemas.microsoft.com/office/drawing/2014/main" xmlns="" id="{9C95348F-6531-34F7-324E-8058D95254B2}"/>
                </a:ext>
              </a:extLst>
            </p:cNvPr>
            <p:cNvSpPr txBox="1"/>
            <p:nvPr/>
          </p:nvSpPr>
          <p:spPr>
            <a:xfrm>
              <a:off x="1109877" y="-2319219"/>
              <a:ext cx="7921931" cy="4889447"/>
            </a:xfrm>
            <a:prstGeom prst="rect">
              <a:avLst/>
            </a:prstGeom>
            <a:noFill/>
          </p:spPr>
          <p:txBody>
            <a:bodyPr wrap="square" rtlCol="0">
              <a:spAutoFit/>
            </a:bodyPr>
            <a:lstStyle/>
            <a:p>
              <a:pPr algn="ctr"/>
              <a:r>
                <a:rPr lang="en-US" sz="8800" b="1">
                  <a:ln w="320675">
                    <a:solidFill>
                      <a:schemeClr val="bg1"/>
                    </a:solidFill>
                    <a:prstDash val="solid"/>
                  </a:ln>
                  <a:solidFill>
                    <a:schemeClr val="bg1"/>
                  </a:solidFill>
                  <a:latin typeface="SVN-ARCO Typography" panose="020B0603050302020204" pitchFamily="34" charset="2"/>
                </a:rPr>
                <a:t>CẬU BÉ GẶT GIÓ </a:t>
              </a:r>
            </a:p>
          </p:txBody>
        </p:sp>
        <p:sp>
          <p:nvSpPr>
            <p:cNvPr id="44" name="TextBox 6">
              <a:extLst>
                <a:ext uri="{FF2B5EF4-FFF2-40B4-BE49-F238E27FC236}">
                  <a16:creationId xmlns:a16="http://schemas.microsoft.com/office/drawing/2014/main" xmlns="" id="{47114150-B19F-F808-67C5-D826680ACE15}"/>
                </a:ext>
              </a:extLst>
            </p:cNvPr>
            <p:cNvSpPr txBox="1"/>
            <p:nvPr/>
          </p:nvSpPr>
          <p:spPr>
            <a:xfrm>
              <a:off x="1451390" y="-2319219"/>
              <a:ext cx="7238905" cy="4889447"/>
            </a:xfrm>
            <a:prstGeom prst="rect">
              <a:avLst/>
            </a:prstGeom>
            <a:noFill/>
          </p:spPr>
          <p:txBody>
            <a:bodyPr wrap="square" rtlCol="0">
              <a:spAutoFit/>
            </a:bodyPr>
            <a:lstStyle/>
            <a:p>
              <a:pPr algn="ctr"/>
              <a:r>
                <a:rPr lang="en-US" sz="8800" b="1">
                  <a:ln w="38100">
                    <a:solidFill>
                      <a:srgbClr val="002060"/>
                    </a:solidFill>
                    <a:prstDash val="solid"/>
                  </a:ln>
                  <a:solidFill>
                    <a:srgbClr val="FFFF66"/>
                  </a:solidFill>
                  <a:effectLst>
                    <a:outerShdw dist="38100" dir="2700000" algn="tl" rotWithShape="0">
                      <a:schemeClr val="accent5">
                        <a:lumMod val="50000"/>
                        <a:alpha val="40000"/>
                      </a:schemeClr>
                    </a:outerShdw>
                  </a:effectLst>
                  <a:latin typeface="SVN-ARCO Typography" panose="020B0603050302020204" pitchFamily="34" charset="2"/>
                </a:rPr>
                <a:t>C</a:t>
              </a:r>
              <a:r>
                <a:rPr lang="en-US" sz="8800" b="1">
                  <a:ln w="38100">
                    <a:solidFill>
                      <a:srgbClr val="002060"/>
                    </a:solidFill>
                    <a:prstDash val="solid"/>
                  </a:ln>
                  <a:solidFill>
                    <a:srgbClr val="99FF33"/>
                  </a:solidFill>
                  <a:effectLst>
                    <a:outerShdw dist="38100" dir="2700000" algn="tl" rotWithShape="0">
                      <a:schemeClr val="accent5">
                        <a:lumMod val="50000"/>
                        <a:alpha val="40000"/>
                      </a:schemeClr>
                    </a:outerShdw>
                  </a:effectLst>
                  <a:latin typeface="SVN-ARCO Typography" panose="020B0603050302020204" pitchFamily="34" charset="2"/>
                </a:rPr>
                <a:t>Ậ</a:t>
              </a:r>
              <a:r>
                <a:rPr lang="en-US" sz="8800" b="1">
                  <a:ln w="38100">
                    <a:solidFill>
                      <a:srgbClr val="002060"/>
                    </a:solidFill>
                    <a:prstDash val="solid"/>
                  </a:ln>
                  <a:solidFill>
                    <a:srgbClr val="CC99FF"/>
                  </a:solidFill>
                  <a:effectLst>
                    <a:outerShdw dist="38100" dir="2700000" algn="tl" rotWithShape="0">
                      <a:schemeClr val="accent5">
                        <a:lumMod val="50000"/>
                        <a:alpha val="40000"/>
                      </a:schemeClr>
                    </a:outerShdw>
                  </a:effectLst>
                  <a:latin typeface="SVN-ARCO Typography" panose="020B0603050302020204" pitchFamily="34" charset="2"/>
                </a:rPr>
                <a:t>U </a:t>
              </a:r>
              <a:r>
                <a:rPr lang="en-US" sz="8800" b="1">
                  <a:ln w="38100">
                    <a:solidFill>
                      <a:srgbClr val="002060"/>
                    </a:solidFill>
                    <a:prstDash val="solid"/>
                  </a:ln>
                  <a:solidFill>
                    <a:srgbClr val="FF0066"/>
                  </a:solidFill>
                  <a:effectLst>
                    <a:outerShdw dist="38100" dir="2700000" algn="tl" rotWithShape="0">
                      <a:schemeClr val="accent5">
                        <a:lumMod val="50000"/>
                        <a:alpha val="40000"/>
                      </a:schemeClr>
                    </a:outerShdw>
                  </a:effectLst>
                  <a:latin typeface="SVN-ARCO Typography" panose="020B0603050302020204" pitchFamily="34" charset="2"/>
                </a:rPr>
                <a:t>B</a:t>
              </a:r>
              <a:r>
                <a:rPr lang="en-US" sz="8800" b="1">
                  <a:ln w="38100">
                    <a:solidFill>
                      <a:srgbClr val="002060"/>
                    </a:solidFill>
                    <a:prstDash val="solid"/>
                  </a:ln>
                  <a:solidFill>
                    <a:srgbClr val="99FF33"/>
                  </a:solidFill>
                  <a:effectLst>
                    <a:outerShdw dist="38100" dir="2700000" algn="tl" rotWithShape="0">
                      <a:schemeClr val="accent5">
                        <a:lumMod val="50000"/>
                        <a:alpha val="40000"/>
                      </a:schemeClr>
                    </a:outerShdw>
                  </a:effectLst>
                  <a:latin typeface="SVN-ARCO Typography" panose="020B0603050302020204" pitchFamily="34" charset="2"/>
                </a:rPr>
                <a:t>É </a:t>
              </a:r>
              <a:r>
                <a:rPr lang="en-US" sz="8800" b="1">
                  <a:ln w="38100">
                    <a:solidFill>
                      <a:srgbClr val="002060"/>
                    </a:solidFill>
                    <a:prstDash val="solid"/>
                  </a:ln>
                  <a:solidFill>
                    <a:srgbClr val="FFFF66"/>
                  </a:solidFill>
                  <a:effectLst>
                    <a:outerShdw dist="38100" dir="2700000" algn="tl" rotWithShape="0">
                      <a:schemeClr val="accent5">
                        <a:lumMod val="50000"/>
                        <a:alpha val="40000"/>
                      </a:schemeClr>
                    </a:outerShdw>
                  </a:effectLst>
                  <a:latin typeface="SVN-ARCO Typography" panose="020B0603050302020204" pitchFamily="34" charset="2"/>
                </a:rPr>
                <a:t>G</a:t>
              </a:r>
              <a:r>
                <a:rPr lang="en-US" sz="8800" b="1">
                  <a:ln w="38100">
                    <a:solidFill>
                      <a:srgbClr val="002060"/>
                    </a:solidFill>
                    <a:prstDash val="solid"/>
                  </a:ln>
                  <a:solidFill>
                    <a:srgbClr val="99FF33"/>
                  </a:solidFill>
                  <a:effectLst>
                    <a:outerShdw dist="38100" dir="2700000" algn="tl" rotWithShape="0">
                      <a:schemeClr val="accent5">
                        <a:lumMod val="50000"/>
                        <a:alpha val="40000"/>
                      </a:schemeClr>
                    </a:outerShdw>
                  </a:effectLst>
                  <a:latin typeface="SVN-ARCO Typography" panose="020B0603050302020204" pitchFamily="34" charset="2"/>
                </a:rPr>
                <a:t>Ặ</a:t>
              </a:r>
              <a:r>
                <a:rPr lang="en-US" sz="8800" b="1">
                  <a:ln w="38100">
                    <a:solidFill>
                      <a:srgbClr val="002060"/>
                    </a:solidFill>
                    <a:prstDash val="solid"/>
                  </a:ln>
                  <a:solidFill>
                    <a:srgbClr val="CC99FF"/>
                  </a:solidFill>
                  <a:effectLst>
                    <a:outerShdw dist="38100" dir="2700000" algn="tl" rotWithShape="0">
                      <a:schemeClr val="accent5">
                        <a:lumMod val="50000"/>
                        <a:alpha val="40000"/>
                      </a:schemeClr>
                    </a:outerShdw>
                  </a:effectLst>
                  <a:latin typeface="SVN-ARCO Typography" panose="020B0603050302020204" pitchFamily="34" charset="2"/>
                </a:rPr>
                <a:t>T </a:t>
              </a:r>
              <a:r>
                <a:rPr lang="en-US" sz="8800" b="1">
                  <a:ln w="38100">
                    <a:solidFill>
                      <a:srgbClr val="002060"/>
                    </a:solidFill>
                    <a:prstDash val="solid"/>
                  </a:ln>
                  <a:solidFill>
                    <a:srgbClr val="FF0066"/>
                  </a:solidFill>
                  <a:effectLst>
                    <a:outerShdw dist="38100" dir="2700000" algn="tl" rotWithShape="0">
                      <a:schemeClr val="accent5">
                        <a:lumMod val="50000"/>
                        <a:alpha val="40000"/>
                      </a:schemeClr>
                    </a:outerShdw>
                  </a:effectLst>
                  <a:latin typeface="SVN-ARCO Typography" panose="020B0603050302020204" pitchFamily="34" charset="2"/>
                </a:rPr>
                <a:t>G</a:t>
              </a:r>
              <a:r>
                <a:rPr lang="en-US" sz="8800" b="1">
                  <a:ln w="38100">
                    <a:solidFill>
                      <a:srgbClr val="002060"/>
                    </a:solidFill>
                    <a:prstDash val="solid"/>
                  </a:ln>
                  <a:solidFill>
                    <a:srgbClr val="99FF33"/>
                  </a:solidFill>
                  <a:effectLst>
                    <a:outerShdw dist="38100" dir="2700000" algn="tl" rotWithShape="0">
                      <a:schemeClr val="accent5">
                        <a:lumMod val="50000"/>
                        <a:alpha val="40000"/>
                      </a:schemeClr>
                    </a:outerShdw>
                  </a:effectLst>
                  <a:latin typeface="SVN-ARCO Typography" panose="020B0603050302020204" pitchFamily="34" charset="2"/>
                </a:rPr>
                <a:t>I</a:t>
              </a:r>
              <a:r>
                <a:rPr lang="en-US" sz="8800" b="1">
                  <a:ln w="38100">
                    <a:solidFill>
                      <a:srgbClr val="002060"/>
                    </a:solidFill>
                    <a:prstDash val="solid"/>
                  </a:ln>
                  <a:solidFill>
                    <a:srgbClr val="FFFF66"/>
                  </a:solidFill>
                  <a:effectLst>
                    <a:outerShdw dist="38100" dir="2700000" algn="tl" rotWithShape="0">
                      <a:schemeClr val="accent5">
                        <a:lumMod val="50000"/>
                        <a:alpha val="40000"/>
                      </a:schemeClr>
                    </a:outerShdw>
                  </a:effectLst>
                  <a:latin typeface="SVN-ARCO Typography" panose="020B0603050302020204" pitchFamily="34" charset="2"/>
                </a:rPr>
                <a:t>Ó</a:t>
              </a:r>
              <a:r>
                <a:rPr lang="en-US" sz="8800" b="1">
                  <a:ln w="38100">
                    <a:solidFill>
                      <a:srgbClr val="002060"/>
                    </a:solidFill>
                    <a:prstDash val="solid"/>
                  </a:ln>
                  <a:solidFill>
                    <a:srgbClr val="99FF33"/>
                  </a:solidFill>
                  <a:effectLst>
                    <a:outerShdw dist="38100" dir="2700000" algn="tl" rotWithShape="0">
                      <a:schemeClr val="accent5">
                        <a:lumMod val="50000"/>
                        <a:alpha val="40000"/>
                      </a:schemeClr>
                    </a:outerShdw>
                  </a:effectLst>
                  <a:latin typeface="SVN-ARCO Typography" panose="020B0603050302020204" pitchFamily="34" charset="2"/>
                </a:rPr>
                <a:t> </a:t>
              </a:r>
              <a:endParaRPr lang="vi-VN" sz="8800" b="1" dirty="0">
                <a:ln w="38100">
                  <a:solidFill>
                    <a:srgbClr val="002060"/>
                  </a:solidFill>
                  <a:prstDash val="solid"/>
                </a:ln>
                <a:solidFill>
                  <a:srgbClr val="99FF33"/>
                </a:solidFill>
                <a:effectLst>
                  <a:outerShdw dist="38100" dir="2700000" algn="tl" rotWithShape="0">
                    <a:schemeClr val="accent5">
                      <a:lumMod val="50000"/>
                      <a:alpha val="40000"/>
                    </a:schemeClr>
                  </a:outerShdw>
                </a:effectLst>
                <a:latin typeface="SVN-ARCO Typography" panose="020B0603050302020204" pitchFamily="34" charset="2"/>
              </a:endParaRPr>
            </a:p>
          </p:txBody>
        </p:sp>
      </p:grpSp>
      <p:pic>
        <p:nvPicPr>
          <p:cNvPr id="49" name="Hình ảnh 48" descr="Ảnh có chứa đồ chơi, Đồ chơi em bé, cười, phim hoạt hình&#10;&#10;Mô tả được tạo tự động">
            <a:extLst>
              <a:ext uri="{FF2B5EF4-FFF2-40B4-BE49-F238E27FC236}">
                <a16:creationId xmlns:a16="http://schemas.microsoft.com/office/drawing/2014/main" xmlns="" id="{8B617C7A-A682-3B8F-280B-A2B102DAA5D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658" b="92055" l="6569" r="92701">
                        <a14:foregroundMark x1="45985" y1="7671" x2="45985" y2="7671"/>
                        <a14:foregroundMark x1="25547" y1="82466" x2="25547" y2="82466"/>
                        <a14:foregroundMark x1="92701" y1="51233" x2="92701" y2="51233"/>
                        <a14:foregroundMark x1="7299" y1="52329" x2="7299" y2="52329"/>
                        <a14:foregroundMark x1="28832" y1="77260" x2="37226" y2="73699"/>
                        <a14:foregroundMark x1="26277" y1="80548" x2="69708" y2="87945"/>
                        <a14:foregroundMark x1="69708" y1="87945" x2="66788" y2="83562"/>
                        <a14:foregroundMark x1="25547" y1="80548" x2="27737" y2="77260"/>
                        <a14:foregroundMark x1="22628" y1="77808" x2="17883" y2="92055"/>
                        <a14:foregroundMark x1="17883" y1="92055" x2="33577" y2="84384"/>
                        <a14:foregroundMark x1="40876" y1="21370" x2="65693" y2="18082"/>
                        <a14:foregroundMark x1="65693" y1="18082" x2="57664" y2="26027"/>
                        <a14:foregroundMark x1="39781" y1="24110" x2="43796" y2="33425"/>
                        <a14:foregroundMark x1="48175" y1="4658" x2="48175" y2="4658"/>
                      </a14:backgroundRemoval>
                    </a14:imgEffect>
                  </a14:imgLayer>
                </a14:imgProps>
              </a:ext>
              <a:ext uri="{28A0092B-C50C-407E-A947-70E740481C1C}">
                <a14:useLocalDpi xmlns:a14="http://schemas.microsoft.com/office/drawing/2010/main" val="0"/>
              </a:ext>
            </a:extLst>
          </a:blip>
          <a:stretch>
            <a:fillRect/>
          </a:stretch>
        </p:blipFill>
        <p:spPr>
          <a:xfrm>
            <a:off x="10138113" y="4210527"/>
            <a:ext cx="1987419" cy="2647473"/>
          </a:xfrm>
          <a:prstGeom prst="rect">
            <a:avLst/>
          </a:prstGeom>
        </p:spPr>
      </p:pic>
    </p:spTree>
    <p:extLst>
      <p:ext uri="{BB962C8B-B14F-4D97-AF65-F5344CB8AC3E}">
        <p14:creationId xmlns:p14="http://schemas.microsoft.com/office/powerpoint/2010/main" val="197527906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2" presetClass="entr" presetSubtype="8" fill="hold" nodeType="withEffect" p14:presetBounceEnd="60000">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14:bounceEnd="60000">
                                          <p:cBhvr additive="base">
                                            <p:cTn id="15" dur="10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16" dur="1000" fill="hold"/>
                                            <p:tgtEl>
                                              <p:spTgt spid="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par>
                                    <p:cTn id="17" presetID="17" presetClass="entr" presetSubtype="10" fill="hold" nodeType="withEffect">
                                      <p:stCondLst>
                                        <p:cond delay="180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strVal val="#ppt_h"/>
                                              </p:val>
                                            </p:tav>
                                            <p:tav tm="100000">
                                              <p:val>
                                                <p:strVal val="#ppt_h"/>
                                              </p:val>
                                            </p:tav>
                                          </p:tavLst>
                                        </p:anim>
                                      </p:childTnLst>
                                    </p:cTn>
                                  </p:par>
                                </p:childTnLst>
                              </p:cTn>
                            </p:par>
                            <p:par>
                              <p:cTn id="21" fill="hold">
                                <p:stCondLst>
                                  <p:cond delay="2300"/>
                                </p:stCondLst>
                                <p:childTnLst>
                                  <p:par>
                                    <p:cTn id="22" presetID="53" presetClass="entr" presetSubtype="16" fill="hold" nodeType="after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p:cTn id="24" dur="500" fill="hold"/>
                                            <p:tgtEl>
                                              <p:spTgt spid="42"/>
                                            </p:tgtEl>
                                            <p:attrNameLst>
                                              <p:attrName>ppt_w</p:attrName>
                                            </p:attrNameLst>
                                          </p:cBhvr>
                                          <p:tavLst>
                                            <p:tav tm="0">
                                              <p:val>
                                                <p:fltVal val="0"/>
                                              </p:val>
                                            </p:tav>
                                            <p:tav tm="100000">
                                              <p:val>
                                                <p:strVal val="#ppt_w"/>
                                              </p:val>
                                            </p:tav>
                                          </p:tavLst>
                                        </p:anim>
                                        <p:anim calcmode="lin" valueType="num">
                                          <p:cBhvr>
                                            <p:cTn id="25" dur="500" fill="hold"/>
                                            <p:tgtEl>
                                              <p:spTgt spid="42"/>
                                            </p:tgtEl>
                                            <p:attrNameLst>
                                              <p:attrName>ppt_h</p:attrName>
                                            </p:attrNameLst>
                                          </p:cBhvr>
                                          <p:tavLst>
                                            <p:tav tm="0">
                                              <p:val>
                                                <p:fltVal val="0"/>
                                              </p:val>
                                            </p:tav>
                                            <p:tav tm="100000">
                                              <p:val>
                                                <p:strVal val="#ppt_h"/>
                                              </p:val>
                                            </p:tav>
                                          </p:tavLst>
                                        </p:anim>
                                        <p:animEffect transition="in" filter="fade">
                                          <p:cBhvr>
                                            <p:cTn id="26" dur="500"/>
                                            <p:tgtEl>
                                              <p:spTgt spid="42"/>
                                            </p:tgtEl>
                                          </p:cBhvr>
                                        </p:animEffect>
                                      </p:childTnLst>
                                      <p:subTnLst>
                                        <p:audio>
                                          <p:cMediaNode>
                                            <p:cTn display="0" masterRel="sameClick">
                                              <p:stCondLst>
                                                <p:cond evt="begin" delay="0">
                                                  <p:tn val="22"/>
                                                </p:cond>
                                              </p:stCondLst>
                                              <p:endCondLst>
                                                <p:cond evt="onStopAudio" delay="0">
                                                  <p:tgtEl>
                                                    <p:sldTgt/>
                                                  </p:tgtEl>
                                                </p:cond>
                                              </p:endCondLst>
                                            </p:cTn>
                                            <p:tgtEl>
                                              <p:sndTgt r:embed="rId3" name="laser.wav"/>
                                            </p:tgtEl>
                                          </p:cMediaNode>
                                        </p:audio>
                                      </p:subTnLst>
                                    </p:cTn>
                                  </p:par>
                                  <p:par>
                                    <p:cTn id="27" presetID="32" presetClass="emph" presetSubtype="0" fill="hold" nodeType="withEffect">
                                      <p:stCondLst>
                                        <p:cond delay="0"/>
                                      </p:stCondLst>
                                      <p:childTnLst>
                                        <p:animRot by="120000">
                                          <p:cBhvr>
                                            <p:cTn id="28" dur="100" fill="hold">
                                              <p:stCondLst>
                                                <p:cond delay="0"/>
                                              </p:stCondLst>
                                            </p:cTn>
                                            <p:tgtEl>
                                              <p:spTgt spid="42"/>
                                            </p:tgtEl>
                                            <p:attrNameLst>
                                              <p:attrName>r</p:attrName>
                                            </p:attrNameLst>
                                          </p:cBhvr>
                                        </p:animRot>
                                        <p:animRot by="-240000">
                                          <p:cBhvr>
                                            <p:cTn id="29" dur="200" fill="hold">
                                              <p:stCondLst>
                                                <p:cond delay="200"/>
                                              </p:stCondLst>
                                            </p:cTn>
                                            <p:tgtEl>
                                              <p:spTgt spid="42"/>
                                            </p:tgtEl>
                                            <p:attrNameLst>
                                              <p:attrName>r</p:attrName>
                                            </p:attrNameLst>
                                          </p:cBhvr>
                                        </p:animRot>
                                        <p:animRot by="240000">
                                          <p:cBhvr>
                                            <p:cTn id="30" dur="200" fill="hold">
                                              <p:stCondLst>
                                                <p:cond delay="400"/>
                                              </p:stCondLst>
                                            </p:cTn>
                                            <p:tgtEl>
                                              <p:spTgt spid="42"/>
                                            </p:tgtEl>
                                            <p:attrNameLst>
                                              <p:attrName>r</p:attrName>
                                            </p:attrNameLst>
                                          </p:cBhvr>
                                        </p:animRot>
                                        <p:animRot by="-240000">
                                          <p:cBhvr>
                                            <p:cTn id="31" dur="200" fill="hold">
                                              <p:stCondLst>
                                                <p:cond delay="600"/>
                                              </p:stCondLst>
                                            </p:cTn>
                                            <p:tgtEl>
                                              <p:spTgt spid="42"/>
                                            </p:tgtEl>
                                            <p:attrNameLst>
                                              <p:attrName>r</p:attrName>
                                            </p:attrNameLst>
                                          </p:cBhvr>
                                        </p:animRot>
                                        <p:animRot by="120000">
                                          <p:cBhvr>
                                            <p:cTn id="32" dur="200" fill="hold">
                                              <p:stCondLst>
                                                <p:cond delay="800"/>
                                              </p:stCondLst>
                                            </p:cTn>
                                            <p:tgtEl>
                                              <p:spTgt spid="42"/>
                                            </p:tgtEl>
                                            <p:attrNameLst>
                                              <p:attrName>r</p:attrName>
                                            </p:attrNameLst>
                                          </p:cBhvr>
                                        </p:animRot>
                                      </p:childTnLst>
                                    </p:cTn>
                                  </p:par>
                                  <p:par>
                                    <p:cTn id="33" presetID="16" presetClass="entr" presetSubtype="21"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arn(inVertical)">
                                          <p:cBhvr>
                                            <p:cTn id="35" dur="500"/>
                                            <p:tgtEl>
                                              <p:spTgt spid="49"/>
                                            </p:tgtEl>
                                          </p:cBhvr>
                                        </p:animEffect>
                                      </p:childTnLst>
                                    </p:cTn>
                                  </p:par>
                                  <p:par>
                                    <p:cTn id="36" presetID="32" presetClass="emph" presetSubtype="0" fill="hold" nodeType="withEffect">
                                      <p:stCondLst>
                                        <p:cond delay="0"/>
                                      </p:stCondLst>
                                      <p:childTnLst>
                                        <p:animRot by="120000">
                                          <p:cBhvr>
                                            <p:cTn id="37" dur="100" fill="hold">
                                              <p:stCondLst>
                                                <p:cond delay="0"/>
                                              </p:stCondLst>
                                            </p:cTn>
                                            <p:tgtEl>
                                              <p:spTgt spid="49"/>
                                            </p:tgtEl>
                                            <p:attrNameLst>
                                              <p:attrName>r</p:attrName>
                                            </p:attrNameLst>
                                          </p:cBhvr>
                                        </p:animRot>
                                        <p:animRot by="-240000">
                                          <p:cBhvr>
                                            <p:cTn id="38" dur="200" fill="hold">
                                              <p:stCondLst>
                                                <p:cond delay="200"/>
                                              </p:stCondLst>
                                            </p:cTn>
                                            <p:tgtEl>
                                              <p:spTgt spid="49"/>
                                            </p:tgtEl>
                                            <p:attrNameLst>
                                              <p:attrName>r</p:attrName>
                                            </p:attrNameLst>
                                          </p:cBhvr>
                                        </p:animRot>
                                        <p:animRot by="240000">
                                          <p:cBhvr>
                                            <p:cTn id="39" dur="200" fill="hold">
                                              <p:stCondLst>
                                                <p:cond delay="400"/>
                                              </p:stCondLst>
                                            </p:cTn>
                                            <p:tgtEl>
                                              <p:spTgt spid="49"/>
                                            </p:tgtEl>
                                            <p:attrNameLst>
                                              <p:attrName>r</p:attrName>
                                            </p:attrNameLst>
                                          </p:cBhvr>
                                        </p:animRot>
                                        <p:animRot by="-240000">
                                          <p:cBhvr>
                                            <p:cTn id="40" dur="200" fill="hold">
                                              <p:stCondLst>
                                                <p:cond delay="600"/>
                                              </p:stCondLst>
                                            </p:cTn>
                                            <p:tgtEl>
                                              <p:spTgt spid="49"/>
                                            </p:tgtEl>
                                            <p:attrNameLst>
                                              <p:attrName>r</p:attrName>
                                            </p:attrNameLst>
                                          </p:cBhvr>
                                        </p:animRot>
                                        <p:animRot by="120000">
                                          <p:cBhvr>
                                            <p:cTn id="41" dur="200" fill="hold">
                                              <p:stCondLst>
                                                <p:cond delay="80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2" presetClass="entr" presetSubtype="8" fill="hold" nodeType="with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0-#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7" name="click.wav"/>
                                            </p:tgtEl>
                                          </p:cMediaNode>
                                        </p:audio>
                                      </p:subTnLst>
                                    </p:cTn>
                                  </p:par>
                                  <p:par>
                                    <p:cTn id="17" presetID="17" presetClass="entr" presetSubtype="10" fill="hold" nodeType="withEffect">
                                      <p:stCondLst>
                                        <p:cond delay="180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strVal val="#ppt_h"/>
                                              </p:val>
                                            </p:tav>
                                            <p:tav tm="100000">
                                              <p:val>
                                                <p:strVal val="#ppt_h"/>
                                              </p:val>
                                            </p:tav>
                                          </p:tavLst>
                                        </p:anim>
                                      </p:childTnLst>
                                    </p:cTn>
                                  </p:par>
                                </p:childTnLst>
                              </p:cTn>
                            </p:par>
                            <p:par>
                              <p:cTn id="21" fill="hold">
                                <p:stCondLst>
                                  <p:cond delay="2300"/>
                                </p:stCondLst>
                                <p:childTnLst>
                                  <p:par>
                                    <p:cTn id="22" presetID="53" presetClass="entr" presetSubtype="16" fill="hold" nodeType="after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p:cTn id="24" dur="500" fill="hold"/>
                                            <p:tgtEl>
                                              <p:spTgt spid="42"/>
                                            </p:tgtEl>
                                            <p:attrNameLst>
                                              <p:attrName>ppt_w</p:attrName>
                                            </p:attrNameLst>
                                          </p:cBhvr>
                                          <p:tavLst>
                                            <p:tav tm="0">
                                              <p:val>
                                                <p:fltVal val="0"/>
                                              </p:val>
                                            </p:tav>
                                            <p:tav tm="100000">
                                              <p:val>
                                                <p:strVal val="#ppt_w"/>
                                              </p:val>
                                            </p:tav>
                                          </p:tavLst>
                                        </p:anim>
                                        <p:anim calcmode="lin" valueType="num">
                                          <p:cBhvr>
                                            <p:cTn id="25" dur="500" fill="hold"/>
                                            <p:tgtEl>
                                              <p:spTgt spid="42"/>
                                            </p:tgtEl>
                                            <p:attrNameLst>
                                              <p:attrName>ppt_h</p:attrName>
                                            </p:attrNameLst>
                                          </p:cBhvr>
                                          <p:tavLst>
                                            <p:tav tm="0">
                                              <p:val>
                                                <p:fltVal val="0"/>
                                              </p:val>
                                            </p:tav>
                                            <p:tav tm="100000">
                                              <p:val>
                                                <p:strVal val="#ppt_h"/>
                                              </p:val>
                                            </p:tav>
                                          </p:tavLst>
                                        </p:anim>
                                        <p:animEffect transition="in" filter="fade">
                                          <p:cBhvr>
                                            <p:cTn id="26" dur="500"/>
                                            <p:tgtEl>
                                              <p:spTgt spid="42"/>
                                            </p:tgtEl>
                                          </p:cBhvr>
                                        </p:animEffect>
                                      </p:childTnLst>
                                      <p:subTnLst>
                                        <p:audio>
                                          <p:cMediaNode>
                                            <p:cTn display="0" masterRel="sameClick">
                                              <p:stCondLst>
                                                <p:cond evt="begin" delay="0">
                                                  <p:tn val="22"/>
                                                </p:cond>
                                              </p:stCondLst>
                                              <p:endCondLst>
                                                <p:cond evt="onStopAudio" delay="0">
                                                  <p:tgtEl>
                                                    <p:sldTgt/>
                                                  </p:tgtEl>
                                                </p:cond>
                                              </p:endCondLst>
                                            </p:cTn>
                                            <p:tgtEl>
                                              <p:sndTgt r:embed="rId8" name="laser.wav"/>
                                            </p:tgtEl>
                                          </p:cMediaNode>
                                        </p:audio>
                                      </p:subTnLst>
                                    </p:cTn>
                                  </p:par>
                                  <p:par>
                                    <p:cTn id="27" presetID="32" presetClass="emph" presetSubtype="0" fill="hold" nodeType="withEffect">
                                      <p:stCondLst>
                                        <p:cond delay="0"/>
                                      </p:stCondLst>
                                      <p:childTnLst>
                                        <p:animRot by="120000">
                                          <p:cBhvr>
                                            <p:cTn id="28" dur="100" fill="hold">
                                              <p:stCondLst>
                                                <p:cond delay="0"/>
                                              </p:stCondLst>
                                            </p:cTn>
                                            <p:tgtEl>
                                              <p:spTgt spid="42"/>
                                            </p:tgtEl>
                                            <p:attrNameLst>
                                              <p:attrName>r</p:attrName>
                                            </p:attrNameLst>
                                          </p:cBhvr>
                                        </p:animRot>
                                        <p:animRot by="-240000">
                                          <p:cBhvr>
                                            <p:cTn id="29" dur="200" fill="hold">
                                              <p:stCondLst>
                                                <p:cond delay="200"/>
                                              </p:stCondLst>
                                            </p:cTn>
                                            <p:tgtEl>
                                              <p:spTgt spid="42"/>
                                            </p:tgtEl>
                                            <p:attrNameLst>
                                              <p:attrName>r</p:attrName>
                                            </p:attrNameLst>
                                          </p:cBhvr>
                                        </p:animRot>
                                        <p:animRot by="240000">
                                          <p:cBhvr>
                                            <p:cTn id="30" dur="200" fill="hold">
                                              <p:stCondLst>
                                                <p:cond delay="400"/>
                                              </p:stCondLst>
                                            </p:cTn>
                                            <p:tgtEl>
                                              <p:spTgt spid="42"/>
                                            </p:tgtEl>
                                            <p:attrNameLst>
                                              <p:attrName>r</p:attrName>
                                            </p:attrNameLst>
                                          </p:cBhvr>
                                        </p:animRot>
                                        <p:animRot by="-240000">
                                          <p:cBhvr>
                                            <p:cTn id="31" dur="200" fill="hold">
                                              <p:stCondLst>
                                                <p:cond delay="600"/>
                                              </p:stCondLst>
                                            </p:cTn>
                                            <p:tgtEl>
                                              <p:spTgt spid="42"/>
                                            </p:tgtEl>
                                            <p:attrNameLst>
                                              <p:attrName>r</p:attrName>
                                            </p:attrNameLst>
                                          </p:cBhvr>
                                        </p:animRot>
                                        <p:animRot by="120000">
                                          <p:cBhvr>
                                            <p:cTn id="32" dur="200" fill="hold">
                                              <p:stCondLst>
                                                <p:cond delay="800"/>
                                              </p:stCondLst>
                                            </p:cTn>
                                            <p:tgtEl>
                                              <p:spTgt spid="42"/>
                                            </p:tgtEl>
                                            <p:attrNameLst>
                                              <p:attrName>r</p:attrName>
                                            </p:attrNameLst>
                                          </p:cBhvr>
                                        </p:animRot>
                                      </p:childTnLst>
                                    </p:cTn>
                                  </p:par>
                                  <p:par>
                                    <p:cTn id="33" presetID="16" presetClass="entr" presetSubtype="21"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arn(inVertical)">
                                          <p:cBhvr>
                                            <p:cTn id="35" dur="500"/>
                                            <p:tgtEl>
                                              <p:spTgt spid="49"/>
                                            </p:tgtEl>
                                          </p:cBhvr>
                                        </p:animEffect>
                                      </p:childTnLst>
                                    </p:cTn>
                                  </p:par>
                                  <p:par>
                                    <p:cTn id="36" presetID="32" presetClass="emph" presetSubtype="0" fill="hold" nodeType="withEffect">
                                      <p:stCondLst>
                                        <p:cond delay="0"/>
                                      </p:stCondLst>
                                      <p:childTnLst>
                                        <p:animRot by="120000">
                                          <p:cBhvr>
                                            <p:cTn id="37" dur="100" fill="hold">
                                              <p:stCondLst>
                                                <p:cond delay="0"/>
                                              </p:stCondLst>
                                            </p:cTn>
                                            <p:tgtEl>
                                              <p:spTgt spid="49"/>
                                            </p:tgtEl>
                                            <p:attrNameLst>
                                              <p:attrName>r</p:attrName>
                                            </p:attrNameLst>
                                          </p:cBhvr>
                                        </p:animRot>
                                        <p:animRot by="-240000">
                                          <p:cBhvr>
                                            <p:cTn id="38" dur="200" fill="hold">
                                              <p:stCondLst>
                                                <p:cond delay="200"/>
                                              </p:stCondLst>
                                            </p:cTn>
                                            <p:tgtEl>
                                              <p:spTgt spid="49"/>
                                            </p:tgtEl>
                                            <p:attrNameLst>
                                              <p:attrName>r</p:attrName>
                                            </p:attrNameLst>
                                          </p:cBhvr>
                                        </p:animRot>
                                        <p:animRot by="240000">
                                          <p:cBhvr>
                                            <p:cTn id="39" dur="200" fill="hold">
                                              <p:stCondLst>
                                                <p:cond delay="400"/>
                                              </p:stCondLst>
                                            </p:cTn>
                                            <p:tgtEl>
                                              <p:spTgt spid="49"/>
                                            </p:tgtEl>
                                            <p:attrNameLst>
                                              <p:attrName>r</p:attrName>
                                            </p:attrNameLst>
                                          </p:cBhvr>
                                        </p:animRot>
                                        <p:animRot by="-240000">
                                          <p:cBhvr>
                                            <p:cTn id="40" dur="200" fill="hold">
                                              <p:stCondLst>
                                                <p:cond delay="600"/>
                                              </p:stCondLst>
                                            </p:cTn>
                                            <p:tgtEl>
                                              <p:spTgt spid="49"/>
                                            </p:tgtEl>
                                            <p:attrNameLst>
                                              <p:attrName>r</p:attrName>
                                            </p:attrNameLst>
                                          </p:cBhvr>
                                        </p:animRot>
                                        <p:animRot by="120000">
                                          <p:cBhvr>
                                            <p:cTn id="41" dur="200" fill="hold">
                                              <p:stCondLst>
                                                <p:cond delay="80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21">
            <a:extLst>
              <a:ext uri="{FF2B5EF4-FFF2-40B4-BE49-F238E27FC236}">
                <a16:creationId xmlns:a16="http://schemas.microsoft.com/office/drawing/2014/main" xmlns="" id="{8106A2BF-EABB-8D96-0B69-BD24CC3C8D34}"/>
              </a:ext>
            </a:extLst>
          </p:cNvPr>
          <p:cNvSpPr/>
          <p:nvPr/>
        </p:nvSpPr>
        <p:spPr>
          <a:xfrm>
            <a:off x="351691" y="377573"/>
            <a:ext cx="11465171" cy="6102853"/>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Thảo nguyên: vùng đất rộng, bằng phẳng, thực vật chủ yếu là cỏ.</a:t>
            </a:r>
          </a:p>
        </p:txBody>
      </p:sp>
      <p:grpSp>
        <p:nvGrpSpPr>
          <p:cNvPr id="7" name="Group 1">
            <a:extLst>
              <a:ext uri="{FF2B5EF4-FFF2-40B4-BE49-F238E27FC236}">
                <a16:creationId xmlns:a16="http://schemas.microsoft.com/office/drawing/2014/main" xmlns="" id="{88A0E7A4-F9F9-C208-2897-662332381C12}"/>
              </a:ext>
            </a:extLst>
          </p:cNvPr>
          <p:cNvGrpSpPr/>
          <p:nvPr/>
        </p:nvGrpSpPr>
        <p:grpSpPr>
          <a:xfrm>
            <a:off x="728969" y="572848"/>
            <a:ext cx="10501438" cy="1214048"/>
            <a:chOff x="2114282" y="94930"/>
            <a:chExt cx="7265379" cy="1214048"/>
          </a:xfrm>
        </p:grpSpPr>
        <p:sp>
          <p:nvSpPr>
            <p:cNvPr id="10" name="TextBox 2">
              <a:extLst>
                <a:ext uri="{FF2B5EF4-FFF2-40B4-BE49-F238E27FC236}">
                  <a16:creationId xmlns:a16="http://schemas.microsoft.com/office/drawing/2014/main" xmlns="" id="{1E17AA48-E213-8627-6BF7-E9972AA1784E}"/>
                </a:ext>
              </a:extLst>
            </p:cNvPr>
            <p:cNvSpPr txBox="1"/>
            <p:nvPr/>
          </p:nvSpPr>
          <p:spPr>
            <a:xfrm>
              <a:off x="2114282" y="108649"/>
              <a:ext cx="7265377" cy="1200329"/>
            </a:xfrm>
            <a:prstGeom prst="rect">
              <a:avLst/>
            </a:prstGeom>
            <a:noFill/>
          </p:spPr>
          <p:txBody>
            <a:bodyPr wrap="square">
              <a:spAutoFit/>
            </a:bodyPr>
            <a:lstStyle/>
            <a:p>
              <a:pPr algn="ctr"/>
              <a:r>
                <a:rPr lang="en-US" sz="7200" b="1">
                  <a:ln w="292100">
                    <a:solidFill>
                      <a:schemeClr val="bg1"/>
                    </a:solidFill>
                    <a:prstDash val="solid"/>
                  </a:ln>
                  <a:solidFill>
                    <a:schemeClr val="accent5"/>
                  </a:solidFill>
                  <a:effectLst>
                    <a:outerShdw blurRad="38100" dist="38100" dir="2700000" algn="tl">
                      <a:srgbClr val="000000">
                        <a:alpha val="43137"/>
                      </a:srgbClr>
                    </a:outerShdw>
                  </a:effectLst>
                  <a:latin typeface="LNTH-LuoLuoNotangYuanTi 1" pitchFamily="2" charset="-128"/>
                  <a:ea typeface="LNTH-LuoLuoNotangYuanTi 1" pitchFamily="2" charset="-128"/>
                  <a:cs typeface="LNTH-LuoLuoNotangYuanTi 1" pitchFamily="2" charset="-128"/>
                </a:rPr>
                <a:t>GIẢI NGHĨA TỪ KHÓ HIỂU</a:t>
              </a:r>
              <a:endParaRPr lang="en-US" sz="7200" b="1" dirty="0">
                <a:ln w="292100">
                  <a:solidFill>
                    <a:schemeClr val="bg1"/>
                  </a:solidFill>
                  <a:prstDash val="solid"/>
                </a:ln>
                <a:solidFill>
                  <a:schemeClr val="accent5"/>
                </a:solidFill>
                <a:effectLst>
                  <a:outerShdw blurRad="38100" dist="38100" dir="2700000" algn="tl">
                    <a:srgbClr val="000000">
                      <a:alpha val="43137"/>
                    </a:srgbClr>
                  </a:outerShdw>
                </a:effectLst>
                <a:latin typeface="LNTH-LuoLuoNotangYuanTi 1" pitchFamily="2" charset="-128"/>
                <a:ea typeface="LNTH-LuoLuoNotangYuanTi 1" pitchFamily="2" charset="-128"/>
                <a:cs typeface="LNTH-LuoLuoNotangYuanTi 1" pitchFamily="2" charset="-128"/>
              </a:endParaRPr>
            </a:p>
          </p:txBody>
        </p:sp>
        <p:sp>
          <p:nvSpPr>
            <p:cNvPr id="18" name="TextBox 3">
              <a:extLst>
                <a:ext uri="{FF2B5EF4-FFF2-40B4-BE49-F238E27FC236}">
                  <a16:creationId xmlns:a16="http://schemas.microsoft.com/office/drawing/2014/main" xmlns="" id="{CEE1F27D-CBEE-AD66-F78D-A5E3E6C86900}"/>
                </a:ext>
              </a:extLst>
            </p:cNvPr>
            <p:cNvSpPr txBox="1"/>
            <p:nvPr/>
          </p:nvSpPr>
          <p:spPr>
            <a:xfrm>
              <a:off x="2114282" y="94930"/>
              <a:ext cx="7265379" cy="1200329"/>
            </a:xfrm>
            <a:prstGeom prst="rect">
              <a:avLst/>
            </a:prstGeom>
            <a:noFill/>
          </p:spPr>
          <p:txBody>
            <a:bodyPr wrap="square">
              <a:spAutoFit/>
            </a:bodyPr>
            <a:lstStyle/>
            <a:p>
              <a:pPr algn="ct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G</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I</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Ả</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I</a:t>
              </a:r>
              <a:r>
                <a:rPr lang="en-US" sz="7200" b="1">
                  <a:ln w="9525">
                    <a:solidFill>
                      <a:schemeClr val="bg1"/>
                    </a:solidFill>
                    <a:prstDash val="solid"/>
                  </a:ln>
                  <a:solidFill>
                    <a:srgbClr val="77D460"/>
                  </a:solidFill>
                  <a:effectLst>
                    <a:outerShdw blurRad="38100" dist="38100" dir="2700000" algn="tl">
                      <a:srgbClr val="000000">
                        <a:alpha val="43137"/>
                      </a:srgbClr>
                    </a:outerShdw>
                  </a:effectLst>
                  <a:latin typeface="LNTH-LuoLuoNotangYuanTi 1" pitchFamily="2" charset="-128"/>
                  <a:ea typeface="LNTH-LuoLuoNotangYuanTi 1" pitchFamily="2" charset="-128"/>
                  <a:cs typeface="LNTH-LuoLuoNotangYuanTi 1" pitchFamily="2" charset="-128"/>
                </a:rPr>
                <a:t> </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G</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H</a:t>
              </a:r>
              <a:r>
                <a:rPr lang="en-US"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Ĩ</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A</a:t>
              </a:r>
              <a:r>
                <a:rPr lang="en-US" sz="7200" b="1">
                  <a:ln w="9525">
                    <a:solidFill>
                      <a:schemeClr val="bg1"/>
                    </a:solidFill>
                    <a:prstDash val="solid"/>
                  </a:ln>
                  <a:solidFill>
                    <a:srgbClr val="77D460"/>
                  </a:solidFill>
                  <a:effectLst>
                    <a:outerShdw blurRad="38100" dist="38100" dir="2700000" algn="tl">
                      <a:srgbClr val="000000">
                        <a:alpha val="43137"/>
                      </a:srgbClr>
                    </a:outerShdw>
                  </a:effectLst>
                  <a:latin typeface="LNTH-LuoLuoNotangYuanTi 1" pitchFamily="2" charset="-128"/>
                  <a:ea typeface="LNTH-LuoLuoNotangYuanTi 1" pitchFamily="2" charset="-128"/>
                  <a:cs typeface="LNTH-LuoLuoNotangYuanTi 1" pitchFamily="2" charset="-128"/>
                </a:rPr>
                <a:t> </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T</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Ừ</a:t>
              </a:r>
              <a:r>
                <a:rPr lang="en-US" sz="7200" b="1">
                  <a:ln w="9525">
                    <a:solidFill>
                      <a:schemeClr val="bg1"/>
                    </a:solidFill>
                    <a:prstDash val="solid"/>
                  </a:ln>
                  <a:solidFill>
                    <a:srgbClr val="77D460"/>
                  </a:solidFill>
                  <a:effectLst>
                    <a:outerShdw blurRad="38100" dist="38100" dir="2700000" algn="tl">
                      <a:srgbClr val="000000">
                        <a:alpha val="43137"/>
                      </a:srgbClr>
                    </a:outerShdw>
                  </a:effectLst>
                  <a:latin typeface="LNTH-LuoLuoNotangYuanTi 1" pitchFamily="2" charset="-128"/>
                  <a:ea typeface="LNTH-LuoLuoNotangYuanTi 1" pitchFamily="2" charset="-128"/>
                  <a:cs typeface="LNTH-LuoLuoNotangYuanTi 1" pitchFamily="2" charset="-128"/>
                </a:rPr>
                <a:t> </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K</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H</a:t>
              </a:r>
              <a:r>
                <a:rPr lang="en-US"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Ó</a:t>
              </a:r>
              <a:r>
                <a:rPr lang="en-US" sz="7200" b="1">
                  <a:ln w="9525">
                    <a:solidFill>
                      <a:schemeClr val="bg1"/>
                    </a:solidFill>
                    <a:prstDash val="solid"/>
                  </a:ln>
                  <a:solidFill>
                    <a:srgbClr val="77D460"/>
                  </a:solidFill>
                  <a:effectLst>
                    <a:outerShdw blurRad="38100" dist="38100" dir="2700000" algn="tl">
                      <a:srgbClr val="000000">
                        <a:alpha val="43137"/>
                      </a:srgbClr>
                    </a:outerShdw>
                  </a:effectLst>
                  <a:latin typeface="LNTH-LuoLuoNotangYuanTi 1" pitchFamily="2" charset="-128"/>
                  <a:ea typeface="LNTH-LuoLuoNotangYuanTi 1" pitchFamily="2" charset="-128"/>
                  <a:cs typeface="LNTH-LuoLuoNotangYuanTi 1" pitchFamily="2" charset="-128"/>
                </a:rPr>
                <a:t> </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H</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I</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Ể</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U</a:t>
              </a:r>
              <a:endParaRPr lang="en-US" sz="7200" b="1" dirty="0">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endParaRPr>
            </a:p>
          </p:txBody>
        </p:sp>
      </p:grpSp>
      <p:grpSp>
        <p:nvGrpSpPr>
          <p:cNvPr id="19" name="Group 34">
            <a:extLst>
              <a:ext uri="{FF2B5EF4-FFF2-40B4-BE49-F238E27FC236}">
                <a16:creationId xmlns:a16="http://schemas.microsoft.com/office/drawing/2014/main" xmlns="" id="{842DD630-8FF6-D6EC-BC61-513F227B40BF}"/>
              </a:ext>
            </a:extLst>
          </p:cNvPr>
          <p:cNvGrpSpPr/>
          <p:nvPr/>
        </p:nvGrpSpPr>
        <p:grpSpPr>
          <a:xfrm>
            <a:off x="497967" y="2002661"/>
            <a:ext cx="11102629" cy="1138773"/>
            <a:chOff x="-12457" y="2121468"/>
            <a:chExt cx="10562198" cy="1138773"/>
          </a:xfrm>
        </p:grpSpPr>
        <p:sp>
          <p:nvSpPr>
            <p:cNvPr id="20" name="TextBox 6">
              <a:extLst>
                <a:ext uri="{FF2B5EF4-FFF2-40B4-BE49-F238E27FC236}">
                  <a16:creationId xmlns:a16="http://schemas.microsoft.com/office/drawing/2014/main" xmlns="" id="{E118CA58-8725-C7F8-F0A3-7C2B103A91B2}"/>
                </a:ext>
              </a:extLst>
            </p:cNvPr>
            <p:cNvSpPr txBox="1"/>
            <p:nvPr/>
          </p:nvSpPr>
          <p:spPr>
            <a:xfrm>
              <a:off x="688626" y="2121468"/>
              <a:ext cx="9861115" cy="1138773"/>
            </a:xfrm>
            <a:prstGeom prst="rect">
              <a:avLst/>
            </a:prstGeom>
            <a:noFill/>
          </p:spPr>
          <p:txBody>
            <a:bodyPr wrap="square" rtlCol="0">
              <a:spAutoFit/>
            </a:bodyPr>
            <a:lstStyle/>
            <a:p>
              <a:pPr algn="just"/>
              <a:r>
                <a:rPr lang="vi-VN" sz="3300" b="1">
                  <a:latin typeface="Calibri" panose="020F0502020204030204" pitchFamily="34" charset="0"/>
                  <a:cs typeface="Calibri" panose="020F0502020204030204" pitchFamily="34" charset="0"/>
                </a:rPr>
                <a:t>Phế liệu: </a:t>
              </a:r>
              <a:r>
                <a:rPr lang="vi-VN" sz="3300">
                  <a:latin typeface="Calibri" panose="020F0502020204030204" pitchFamily="34" charset="0"/>
                  <a:cs typeface="Calibri" panose="020F0502020204030204" pitchFamily="34" charset="0"/>
                </a:rPr>
                <a:t>sản phẩm, vật liệu bị loại ra từ quá trình sản xuất hoặc tiêu dùng.</a:t>
              </a:r>
            </a:p>
          </p:txBody>
        </p:sp>
        <p:pic>
          <p:nvPicPr>
            <p:cNvPr id="22" name="Picture 19">
              <a:extLst>
                <a:ext uri="{FF2B5EF4-FFF2-40B4-BE49-F238E27FC236}">
                  <a16:creationId xmlns:a16="http://schemas.microsoft.com/office/drawing/2014/main" xmlns="" id="{C7D457F6-9017-3B99-1F52-9E7723C447E5}"/>
                </a:ext>
              </a:extLst>
            </p:cNvPr>
            <p:cNvPicPr>
              <a:picLocks noChangeAspect="1"/>
            </p:cNvPicPr>
            <p:nvPr/>
          </p:nvPicPr>
          <p:blipFill>
            <a:blip r:embed="rId2"/>
            <a:stretch>
              <a:fillRect/>
            </a:stretch>
          </p:blipFill>
          <p:spPr>
            <a:xfrm>
              <a:off x="-12457" y="2162756"/>
              <a:ext cx="701083" cy="701083"/>
            </a:xfrm>
            <a:prstGeom prst="rect">
              <a:avLst/>
            </a:prstGeom>
          </p:spPr>
        </p:pic>
      </p:grpSp>
      <p:grpSp>
        <p:nvGrpSpPr>
          <p:cNvPr id="2" name="Group 34">
            <a:extLst>
              <a:ext uri="{FF2B5EF4-FFF2-40B4-BE49-F238E27FC236}">
                <a16:creationId xmlns:a16="http://schemas.microsoft.com/office/drawing/2014/main" xmlns="" id="{17EE447F-90B0-8A0B-D676-598930FBA004}"/>
              </a:ext>
            </a:extLst>
          </p:cNvPr>
          <p:cNvGrpSpPr/>
          <p:nvPr/>
        </p:nvGrpSpPr>
        <p:grpSpPr>
          <a:xfrm>
            <a:off x="497968" y="3180916"/>
            <a:ext cx="11566857" cy="701083"/>
            <a:chOff x="-12457" y="2162756"/>
            <a:chExt cx="11764083" cy="701083"/>
          </a:xfrm>
        </p:grpSpPr>
        <p:sp>
          <p:nvSpPr>
            <p:cNvPr id="4" name="TextBox 6">
              <a:extLst>
                <a:ext uri="{FF2B5EF4-FFF2-40B4-BE49-F238E27FC236}">
                  <a16:creationId xmlns:a16="http://schemas.microsoft.com/office/drawing/2014/main" xmlns="" id="{268F9A3C-FF79-15D6-0393-9831CB2BFA0B}"/>
                </a:ext>
              </a:extLst>
            </p:cNvPr>
            <p:cNvSpPr txBox="1"/>
            <p:nvPr/>
          </p:nvSpPr>
          <p:spPr>
            <a:xfrm>
              <a:off x="688626" y="2219840"/>
              <a:ext cx="11063000" cy="615553"/>
            </a:xfrm>
            <a:prstGeom prst="rect">
              <a:avLst/>
            </a:prstGeom>
            <a:noFill/>
          </p:spPr>
          <p:txBody>
            <a:bodyPr wrap="square" rtlCol="0">
              <a:spAutoFit/>
            </a:bodyPr>
            <a:lstStyle/>
            <a:p>
              <a:pPr algn="just"/>
              <a:r>
                <a:rPr lang="vi-VN" sz="3300" b="1">
                  <a:latin typeface="Calibri" panose="020F0502020204030204" pitchFamily="34" charset="0"/>
                  <a:cs typeface="Calibri" panose="020F0502020204030204" pitchFamily="34" charset="0"/>
                </a:rPr>
                <a:t>Diễn giả: </a:t>
              </a:r>
              <a:r>
                <a:rPr lang="vi-VN" sz="3300">
                  <a:latin typeface="Calibri" panose="020F0502020204030204" pitchFamily="34" charset="0"/>
                  <a:cs typeface="Calibri" panose="020F0502020204030204" pitchFamily="34" charset="0"/>
                </a:rPr>
                <a:t>người nói về một vấn đề nào đó trước nhiều người.</a:t>
              </a:r>
            </a:p>
          </p:txBody>
        </p:sp>
        <p:pic>
          <p:nvPicPr>
            <p:cNvPr id="5" name="Picture 19">
              <a:extLst>
                <a:ext uri="{FF2B5EF4-FFF2-40B4-BE49-F238E27FC236}">
                  <a16:creationId xmlns:a16="http://schemas.microsoft.com/office/drawing/2014/main" xmlns="" id="{FEFFBBC4-0513-DCF3-4280-142AF33E54E8}"/>
                </a:ext>
              </a:extLst>
            </p:cNvPr>
            <p:cNvPicPr>
              <a:picLocks noChangeAspect="1"/>
            </p:cNvPicPr>
            <p:nvPr/>
          </p:nvPicPr>
          <p:blipFill>
            <a:blip r:embed="rId2"/>
            <a:stretch>
              <a:fillRect/>
            </a:stretch>
          </p:blipFill>
          <p:spPr>
            <a:xfrm>
              <a:off x="-12457" y="2162756"/>
              <a:ext cx="701083" cy="701083"/>
            </a:xfrm>
            <a:prstGeom prst="rect">
              <a:avLst/>
            </a:prstGeom>
          </p:spPr>
        </p:pic>
      </p:grpSp>
      <p:grpSp>
        <p:nvGrpSpPr>
          <p:cNvPr id="6" name="Group 34">
            <a:extLst>
              <a:ext uri="{FF2B5EF4-FFF2-40B4-BE49-F238E27FC236}">
                <a16:creationId xmlns:a16="http://schemas.microsoft.com/office/drawing/2014/main" xmlns="" id="{606659A0-CFD5-6131-3D41-F247F1B511CC}"/>
              </a:ext>
            </a:extLst>
          </p:cNvPr>
          <p:cNvGrpSpPr/>
          <p:nvPr/>
        </p:nvGrpSpPr>
        <p:grpSpPr>
          <a:xfrm>
            <a:off x="497968" y="4115365"/>
            <a:ext cx="11566857" cy="701083"/>
            <a:chOff x="-12457" y="2162756"/>
            <a:chExt cx="11764083" cy="701083"/>
          </a:xfrm>
        </p:grpSpPr>
        <p:sp>
          <p:nvSpPr>
            <p:cNvPr id="8" name="TextBox 6">
              <a:extLst>
                <a:ext uri="{FF2B5EF4-FFF2-40B4-BE49-F238E27FC236}">
                  <a16:creationId xmlns:a16="http://schemas.microsoft.com/office/drawing/2014/main" xmlns="" id="{8FFA8660-E8C3-49AA-343A-AB31D0E60887}"/>
                </a:ext>
              </a:extLst>
            </p:cNvPr>
            <p:cNvSpPr txBox="1"/>
            <p:nvPr/>
          </p:nvSpPr>
          <p:spPr>
            <a:xfrm>
              <a:off x="688626" y="2219840"/>
              <a:ext cx="11063000" cy="615553"/>
            </a:xfrm>
            <a:prstGeom prst="rect">
              <a:avLst/>
            </a:prstGeom>
            <a:noFill/>
          </p:spPr>
          <p:txBody>
            <a:bodyPr wrap="square" rtlCol="0">
              <a:spAutoFit/>
            </a:bodyPr>
            <a:lstStyle/>
            <a:p>
              <a:pPr algn="just"/>
              <a:r>
                <a:rPr lang="vi-VN" sz="3300" b="1">
                  <a:latin typeface="Calibri" panose="020F0502020204030204" pitchFamily="34" charset="0"/>
                  <a:cs typeface="Calibri" panose="020F0502020204030204" pitchFamily="34" charset="0"/>
                </a:rPr>
                <a:t>Gặt: </a:t>
              </a:r>
              <a:r>
                <a:rPr lang="vi-VN" sz="3300">
                  <a:latin typeface="Calibri" panose="020F0502020204030204" pitchFamily="34" charset="0"/>
                  <a:cs typeface="Calibri" panose="020F0502020204030204" pitchFamily="34" charset="0"/>
                </a:rPr>
                <a:t>thu về một nơi, một chỗ</a:t>
              </a:r>
              <a:r>
                <a:rPr lang="en-US" sz="3300">
                  <a:latin typeface="Calibri" panose="020F0502020204030204" pitchFamily="34" charset="0"/>
                  <a:cs typeface="Calibri" panose="020F0502020204030204" pitchFamily="34" charset="0"/>
                </a:rPr>
                <a:t>.</a:t>
              </a:r>
              <a:endParaRPr lang="vi-VN" sz="3300">
                <a:latin typeface="Calibri" panose="020F0502020204030204" pitchFamily="34" charset="0"/>
                <a:cs typeface="Calibri" panose="020F0502020204030204" pitchFamily="34" charset="0"/>
              </a:endParaRPr>
            </a:p>
          </p:txBody>
        </p:sp>
        <p:pic>
          <p:nvPicPr>
            <p:cNvPr id="9" name="Picture 19">
              <a:extLst>
                <a:ext uri="{FF2B5EF4-FFF2-40B4-BE49-F238E27FC236}">
                  <a16:creationId xmlns:a16="http://schemas.microsoft.com/office/drawing/2014/main" xmlns="" id="{AF9B9A8F-FE78-35D9-8B02-85AB4CCA8391}"/>
                </a:ext>
              </a:extLst>
            </p:cNvPr>
            <p:cNvPicPr>
              <a:picLocks noChangeAspect="1"/>
            </p:cNvPicPr>
            <p:nvPr/>
          </p:nvPicPr>
          <p:blipFill>
            <a:blip r:embed="rId2"/>
            <a:stretch>
              <a:fillRect/>
            </a:stretch>
          </p:blipFill>
          <p:spPr>
            <a:xfrm>
              <a:off x="-12457" y="2162756"/>
              <a:ext cx="701083" cy="701083"/>
            </a:xfrm>
            <a:prstGeom prst="rect">
              <a:avLst/>
            </a:prstGeom>
          </p:spPr>
        </p:pic>
      </p:grpSp>
      <p:grpSp>
        <p:nvGrpSpPr>
          <p:cNvPr id="11" name="Group 34">
            <a:extLst>
              <a:ext uri="{FF2B5EF4-FFF2-40B4-BE49-F238E27FC236}">
                <a16:creationId xmlns:a16="http://schemas.microsoft.com/office/drawing/2014/main" xmlns="" id="{A55BE1CA-899C-3411-540E-12C627DD5A9A}"/>
              </a:ext>
            </a:extLst>
          </p:cNvPr>
          <p:cNvGrpSpPr/>
          <p:nvPr/>
        </p:nvGrpSpPr>
        <p:grpSpPr>
          <a:xfrm>
            <a:off x="497968" y="5078452"/>
            <a:ext cx="11553209" cy="701083"/>
            <a:chOff x="-12457" y="2162756"/>
            <a:chExt cx="11750202" cy="701083"/>
          </a:xfrm>
        </p:grpSpPr>
        <p:sp>
          <p:nvSpPr>
            <p:cNvPr id="12" name="TextBox 6">
              <a:extLst>
                <a:ext uri="{FF2B5EF4-FFF2-40B4-BE49-F238E27FC236}">
                  <a16:creationId xmlns:a16="http://schemas.microsoft.com/office/drawing/2014/main" xmlns="" id="{9FE9C102-09B2-41F4-3CC2-4F5BE29AABBA}"/>
                </a:ext>
              </a:extLst>
            </p:cNvPr>
            <p:cNvSpPr txBox="1"/>
            <p:nvPr/>
          </p:nvSpPr>
          <p:spPr>
            <a:xfrm>
              <a:off x="674745" y="2219840"/>
              <a:ext cx="11063000" cy="600164"/>
            </a:xfrm>
            <a:prstGeom prst="rect">
              <a:avLst/>
            </a:prstGeom>
            <a:noFill/>
          </p:spPr>
          <p:txBody>
            <a:bodyPr wrap="square" rtlCol="0">
              <a:spAutoFit/>
            </a:bodyPr>
            <a:lstStyle/>
            <a:p>
              <a:pPr algn="just"/>
              <a:r>
                <a:rPr lang="vi-VN" sz="3300" b="1">
                  <a:latin typeface="Calibri" panose="020F0502020204030204" pitchFamily="34" charset="0"/>
                  <a:cs typeface="Calibri" panose="020F0502020204030204" pitchFamily="34" charset="0"/>
                </a:rPr>
                <a:t>Ngoại lệ</a:t>
              </a:r>
              <a:r>
                <a:rPr lang="en-US" sz="3300">
                  <a:latin typeface="Calibri" panose="020F0502020204030204" pitchFamily="34" charset="0"/>
                  <a:cs typeface="Calibri" panose="020F0502020204030204" pitchFamily="34" charset="0"/>
                </a:rPr>
                <a:t>: </a:t>
              </a:r>
              <a:r>
                <a:rPr lang="vi-VN" sz="3300">
                  <a:latin typeface="Calibri" panose="020F0502020204030204" pitchFamily="34" charset="0"/>
                  <a:cs typeface="Calibri" panose="020F0502020204030204" pitchFamily="34" charset="0"/>
                </a:rPr>
                <a:t>nằm ngoài cái chung, không theo quy định, quy luật</a:t>
              </a:r>
              <a:r>
                <a:rPr lang="en-US" sz="3300">
                  <a:latin typeface="Calibri" panose="020F0502020204030204" pitchFamily="34" charset="0"/>
                  <a:cs typeface="Calibri" panose="020F0502020204030204" pitchFamily="34" charset="0"/>
                </a:rPr>
                <a:t>.</a:t>
              </a:r>
              <a:endParaRPr lang="vi-VN" sz="3300">
                <a:latin typeface="Calibri" panose="020F0502020204030204" pitchFamily="34" charset="0"/>
                <a:cs typeface="Calibri" panose="020F0502020204030204" pitchFamily="34" charset="0"/>
              </a:endParaRPr>
            </a:p>
          </p:txBody>
        </p:sp>
        <p:pic>
          <p:nvPicPr>
            <p:cNvPr id="13" name="Picture 19">
              <a:extLst>
                <a:ext uri="{FF2B5EF4-FFF2-40B4-BE49-F238E27FC236}">
                  <a16:creationId xmlns:a16="http://schemas.microsoft.com/office/drawing/2014/main" xmlns="" id="{9FFAD0A4-0927-5A6C-3CF3-D1571B83FDCC}"/>
                </a:ext>
              </a:extLst>
            </p:cNvPr>
            <p:cNvPicPr>
              <a:picLocks noChangeAspect="1"/>
            </p:cNvPicPr>
            <p:nvPr/>
          </p:nvPicPr>
          <p:blipFill>
            <a:blip r:embed="rId2"/>
            <a:stretch>
              <a:fillRect/>
            </a:stretch>
          </p:blipFill>
          <p:spPr>
            <a:xfrm>
              <a:off x="-12457" y="2162756"/>
              <a:ext cx="701083" cy="701083"/>
            </a:xfrm>
            <a:prstGeom prst="rect">
              <a:avLst/>
            </a:prstGeom>
          </p:spPr>
        </p:pic>
      </p:grpSp>
    </p:spTree>
    <p:extLst>
      <p:ext uri="{BB962C8B-B14F-4D97-AF65-F5344CB8AC3E}">
        <p14:creationId xmlns:p14="http://schemas.microsoft.com/office/powerpoint/2010/main" val="95455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a:extLst>
              <a:ext uri="{FF2B5EF4-FFF2-40B4-BE49-F238E27FC236}">
                <a16:creationId xmlns:a16="http://schemas.microsoft.com/office/drawing/2014/main" xmlns="" id="{CBCCCDD0-D442-9879-8CDC-3D8D18CC3211}"/>
              </a:ext>
            </a:extLst>
          </p:cNvPr>
          <p:cNvGrpSpPr/>
          <p:nvPr/>
        </p:nvGrpSpPr>
        <p:grpSpPr>
          <a:xfrm>
            <a:off x="52504" y="1174099"/>
            <a:ext cx="12057568" cy="2134158"/>
            <a:chOff x="712557" y="1659320"/>
            <a:chExt cx="16873686" cy="2134158"/>
          </a:xfrm>
        </p:grpSpPr>
        <p:sp>
          <p:nvSpPr>
            <p:cNvPr id="14" name="TextBox 11">
              <a:extLst>
                <a:ext uri="{FF2B5EF4-FFF2-40B4-BE49-F238E27FC236}">
                  <a16:creationId xmlns:a16="http://schemas.microsoft.com/office/drawing/2014/main" xmlns="" id="{304B5FC5-AA47-376E-C57B-8E1D1DF88103}"/>
                </a:ext>
              </a:extLst>
            </p:cNvPr>
            <p:cNvSpPr txBox="1"/>
            <p:nvPr/>
          </p:nvSpPr>
          <p:spPr>
            <a:xfrm>
              <a:off x="730330" y="1669820"/>
              <a:ext cx="16855913" cy="2123658"/>
            </a:xfrm>
            <a:prstGeom prst="rect">
              <a:avLst/>
            </a:prstGeom>
            <a:noFill/>
          </p:spPr>
          <p:txBody>
            <a:bodyPr wrap="square">
              <a:spAutoFit/>
            </a:bodyPr>
            <a:lstStyle/>
            <a:p>
              <a:pPr algn="ctr"/>
              <a:r>
                <a:rPr lang="en-US" sz="6600" b="1" dirty="0">
                  <a:ln w="200025">
                    <a:solidFill>
                      <a:schemeClr val="bg1"/>
                    </a:solidFill>
                    <a:prstDash val="solid"/>
                  </a:ln>
                  <a:solidFill>
                    <a:schemeClr val="bg1"/>
                  </a:solidFill>
                  <a:effectLst>
                    <a:outerShdw blurRad="50800" dist="38100" dir="5400000" algn="t" rotWithShape="0">
                      <a:prstClr val="black">
                        <a:alpha val="40000"/>
                      </a:prstClr>
                    </a:outerShdw>
                  </a:effectLst>
                  <a:latin typeface="UTM Showcard" panose="02040603050506020204" pitchFamily="18" charset="0"/>
                  <a:ea typeface="LNTH-LuoLuoNotangYuanTi 1" pitchFamily="2" charset="-128"/>
                  <a:cs typeface="LNTH-LuoLuoNotangYuanTi 1" pitchFamily="2" charset="-128"/>
                </a:rPr>
                <a:t>LUYỆN </a:t>
              </a:r>
              <a:r>
                <a:rPr lang="en-US" sz="6600" b="1">
                  <a:ln w="200025">
                    <a:solidFill>
                      <a:schemeClr val="bg1"/>
                    </a:solidFill>
                    <a:prstDash val="solid"/>
                  </a:ln>
                  <a:solidFill>
                    <a:schemeClr val="bg1"/>
                  </a:solidFill>
                  <a:effectLst>
                    <a:outerShdw blurRad="50800" dist="38100" dir="5400000" algn="t" rotWithShape="0">
                      <a:prstClr val="black">
                        <a:alpha val="40000"/>
                      </a:prstClr>
                    </a:outerShdw>
                  </a:effectLst>
                  <a:latin typeface="UTM Showcard" panose="02040603050506020204" pitchFamily="18" charset="0"/>
                  <a:ea typeface="LNTH-LuoLuoNotangYuanTi 1" pitchFamily="2" charset="-128"/>
                  <a:cs typeface="LNTH-LuoLuoNotangYuanTi 1" pitchFamily="2" charset="-128"/>
                </a:rPr>
                <a:t>ĐỌC NỐI TIẾP ĐOẠN THEO NHÓM</a:t>
              </a:r>
              <a:endParaRPr lang="en-US" sz="6600" b="1" dirty="0">
                <a:ln w="200025">
                  <a:solidFill>
                    <a:schemeClr val="bg1"/>
                  </a:solidFill>
                  <a:prstDash val="solid"/>
                </a:ln>
                <a:solidFill>
                  <a:schemeClr val="bg1"/>
                </a:solidFill>
                <a:effectLst>
                  <a:outerShdw blurRad="50800" dist="38100" dir="5400000" algn="t" rotWithShape="0">
                    <a:prstClr val="black">
                      <a:alpha val="40000"/>
                    </a:prstClr>
                  </a:outerShdw>
                </a:effectLst>
                <a:latin typeface="UTM Showcard" panose="02040603050506020204" pitchFamily="18" charset="0"/>
                <a:ea typeface="LNTH-LuoLuoNotangYuanTi 1" pitchFamily="2" charset="-128"/>
                <a:cs typeface="LNTH-LuoLuoNotangYuanTi 1" pitchFamily="2" charset="-128"/>
              </a:endParaRPr>
            </a:p>
          </p:txBody>
        </p:sp>
        <p:sp>
          <p:nvSpPr>
            <p:cNvPr id="15" name="TextBox 12">
              <a:extLst>
                <a:ext uri="{FF2B5EF4-FFF2-40B4-BE49-F238E27FC236}">
                  <a16:creationId xmlns:a16="http://schemas.microsoft.com/office/drawing/2014/main" xmlns="" id="{A49843B8-B19D-25A7-07CE-D483A066D99A}"/>
                </a:ext>
              </a:extLst>
            </p:cNvPr>
            <p:cNvSpPr txBox="1"/>
            <p:nvPr/>
          </p:nvSpPr>
          <p:spPr>
            <a:xfrm>
              <a:off x="712557" y="1659320"/>
              <a:ext cx="16855913" cy="2123658"/>
            </a:xfrm>
            <a:prstGeom prst="rect">
              <a:avLst/>
            </a:prstGeom>
            <a:noFill/>
          </p:spPr>
          <p:txBody>
            <a:bodyPr wrap="square">
              <a:spAutoFit/>
            </a:bodyPr>
            <a:lstStyle/>
            <a:p>
              <a:pPr algn="ctr"/>
              <a:r>
                <a:rPr lang="en-US" sz="6600" b="1" dirty="0">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L</a:t>
              </a:r>
              <a:r>
                <a:rPr lang="en-US" sz="6600" b="1" dirty="0">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U</a:t>
              </a:r>
              <a:r>
                <a:rPr lang="en-US" sz="6600" b="1" dirty="0">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Y</a:t>
              </a:r>
              <a:r>
                <a:rPr lang="en-US" sz="6600" b="1" dirty="0">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Ệ</a:t>
              </a:r>
              <a:r>
                <a:rPr lang="en-US" sz="6600" b="1" dirty="0">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N</a:t>
              </a:r>
              <a:r>
                <a:rPr lang="en-US" sz="6600" b="1" dirty="0">
                  <a:ln w="19050">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 </a:t>
              </a:r>
              <a:r>
                <a:rPr lang="en-US" sz="66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Đ</a:t>
              </a:r>
              <a:r>
                <a:rPr lang="en-US" sz="66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Ọ</a:t>
              </a:r>
              <a:r>
                <a:rPr lang="en-US" sz="66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C</a:t>
              </a:r>
              <a:r>
                <a:rPr lang="en-US" sz="6600" b="1">
                  <a:ln w="19050">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 </a:t>
              </a:r>
              <a:r>
                <a:rPr lang="en-US" sz="66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N</a:t>
              </a:r>
              <a:r>
                <a:rPr lang="en-US" sz="66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Ố</a:t>
              </a:r>
              <a:r>
                <a:rPr lang="en-US" sz="66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I </a:t>
              </a:r>
              <a:r>
                <a:rPr lang="en-US" sz="66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T</a:t>
              </a:r>
              <a:r>
                <a:rPr lang="en-US" sz="66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I</a:t>
              </a:r>
              <a:r>
                <a:rPr lang="en-US" sz="66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Ế</a:t>
              </a:r>
              <a:r>
                <a:rPr lang="en-US" sz="66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P </a:t>
              </a:r>
              <a:r>
                <a:rPr lang="en-US" sz="66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Đ</a:t>
              </a:r>
              <a:r>
                <a:rPr lang="en-US" sz="66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O</a:t>
              </a:r>
              <a:r>
                <a:rPr lang="en-US" sz="66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Ạ</a:t>
              </a:r>
              <a:r>
                <a:rPr lang="en-US" sz="66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N </a:t>
              </a:r>
              <a:r>
                <a:rPr lang="en-US" sz="66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T</a:t>
              </a:r>
              <a:r>
                <a:rPr lang="en-US" sz="66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H</a:t>
              </a:r>
              <a:r>
                <a:rPr lang="en-US" sz="66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E</a:t>
              </a:r>
              <a:r>
                <a:rPr lang="en-US" sz="66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O</a:t>
              </a:r>
              <a:r>
                <a:rPr lang="en-US" sz="66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 </a:t>
              </a:r>
              <a:r>
                <a:rPr lang="en-US" sz="66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N</a:t>
              </a:r>
              <a:r>
                <a:rPr lang="en-US" sz="66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H</a:t>
              </a:r>
              <a:r>
                <a:rPr lang="en-US" sz="66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Ó</a:t>
              </a:r>
              <a:r>
                <a:rPr lang="en-US" sz="66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M</a:t>
              </a:r>
              <a:endParaRPr lang="en-US" sz="6600" b="1" dirty="0">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endParaRPr>
            </a:p>
          </p:txBody>
        </p:sp>
      </p:grpSp>
      <p:grpSp>
        <p:nvGrpSpPr>
          <p:cNvPr id="16" name="Group 84">
            <a:extLst>
              <a:ext uri="{FF2B5EF4-FFF2-40B4-BE49-F238E27FC236}">
                <a16:creationId xmlns:a16="http://schemas.microsoft.com/office/drawing/2014/main" xmlns="" id="{9701AFDA-AD5F-05B7-4546-B7D3485C99CC}"/>
              </a:ext>
            </a:extLst>
          </p:cNvPr>
          <p:cNvGrpSpPr/>
          <p:nvPr/>
        </p:nvGrpSpPr>
        <p:grpSpPr>
          <a:xfrm>
            <a:off x="6136626" y="2685845"/>
            <a:ext cx="5973446" cy="3676970"/>
            <a:chOff x="6051919" y="2685845"/>
            <a:chExt cx="5973446" cy="3676970"/>
          </a:xfrm>
        </p:grpSpPr>
        <p:pic>
          <p:nvPicPr>
            <p:cNvPr id="17" name="Picture 22">
              <a:extLst>
                <a:ext uri="{FF2B5EF4-FFF2-40B4-BE49-F238E27FC236}">
                  <a16:creationId xmlns:a16="http://schemas.microsoft.com/office/drawing/2014/main" xmlns="" id="{38ABC4B5-FC4F-14D2-4650-1285C66B1FF6}"/>
                </a:ext>
              </a:extLst>
            </p:cNvPr>
            <p:cNvPicPr>
              <a:picLocks noChangeAspect="1"/>
            </p:cNvPicPr>
            <p:nvPr/>
          </p:nvPicPr>
          <p:blipFill>
            <a:blip r:embed="rId4"/>
            <a:srcRect/>
            <a:stretch>
              <a:fillRect/>
            </a:stretch>
          </p:blipFill>
          <p:spPr>
            <a:xfrm>
              <a:off x="10162813" y="2685845"/>
              <a:ext cx="1862552" cy="1671641"/>
            </a:xfrm>
            <a:prstGeom prst="rect">
              <a:avLst/>
            </a:prstGeom>
          </p:spPr>
        </p:pic>
        <p:grpSp>
          <p:nvGrpSpPr>
            <p:cNvPr id="21" name="Group 76">
              <a:extLst>
                <a:ext uri="{FF2B5EF4-FFF2-40B4-BE49-F238E27FC236}">
                  <a16:creationId xmlns:a16="http://schemas.microsoft.com/office/drawing/2014/main" xmlns="" id="{B569753F-FF7E-544A-B1FC-4237D7CC0E83}"/>
                </a:ext>
              </a:extLst>
            </p:cNvPr>
            <p:cNvGrpSpPr/>
            <p:nvPr/>
          </p:nvGrpSpPr>
          <p:grpSpPr>
            <a:xfrm>
              <a:off x="6051919" y="3653086"/>
              <a:ext cx="5561110" cy="2709729"/>
              <a:chOff x="6096000" y="3244032"/>
              <a:chExt cx="5561110" cy="2709729"/>
            </a:xfrm>
          </p:grpSpPr>
          <p:sp>
            <p:nvSpPr>
              <p:cNvPr id="23" name="Rectangle: Rounded Corners 75">
                <a:extLst>
                  <a:ext uri="{FF2B5EF4-FFF2-40B4-BE49-F238E27FC236}">
                    <a16:creationId xmlns:a16="http://schemas.microsoft.com/office/drawing/2014/main" xmlns="" id="{3BDB1A1C-C077-C51D-759B-5D0D4CA10FC6}"/>
                  </a:ext>
                </a:extLst>
              </p:cNvPr>
              <p:cNvSpPr/>
              <p:nvPr/>
            </p:nvSpPr>
            <p:spPr>
              <a:xfrm>
                <a:off x="6096000" y="3789681"/>
                <a:ext cx="5561110" cy="2164080"/>
              </a:xfrm>
              <a:prstGeom prst="roundRect">
                <a:avLst/>
              </a:prstGeom>
              <a:solidFill>
                <a:schemeClr val="bg1">
                  <a:alpha val="86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0000"/>
                  </a:lnSpc>
                </a:pPr>
                <a:r>
                  <a:rPr lang="en-US" sz="3600">
                    <a:solidFill>
                      <a:srgbClr val="000000"/>
                    </a:solidFill>
                    <a:latin typeface="UTM Duepuntozero" panose="02040603050506020204" pitchFamily="18" charset="0"/>
                  </a:rPr>
                  <a:t>1. Đọc đúng.</a:t>
                </a:r>
              </a:p>
              <a:p>
                <a:pPr algn="just">
                  <a:lnSpc>
                    <a:spcPct val="110000"/>
                  </a:lnSpc>
                </a:pPr>
                <a:r>
                  <a:rPr lang="en-US" sz="3600">
                    <a:solidFill>
                      <a:srgbClr val="000000"/>
                    </a:solidFill>
                    <a:latin typeface="UTM Duepuntozero" panose="02040603050506020204" pitchFamily="18" charset="0"/>
                  </a:rPr>
                  <a:t>2. Đọc to, rõ.</a:t>
                </a:r>
              </a:p>
              <a:p>
                <a:pPr algn="just">
                  <a:lnSpc>
                    <a:spcPct val="110000"/>
                  </a:lnSpc>
                </a:pPr>
                <a:r>
                  <a:rPr lang="en-US" sz="3600">
                    <a:solidFill>
                      <a:srgbClr val="000000"/>
                    </a:solidFill>
                    <a:latin typeface="UTM Duepuntozero" panose="02040603050506020204" pitchFamily="18" charset="0"/>
                  </a:rPr>
                  <a:t>3. Ngắt, nghỉ đúng chỗ.</a:t>
                </a:r>
                <a:endParaRPr lang="vi-VN" sz="3600" b="0" i="0">
                  <a:solidFill>
                    <a:srgbClr val="000000"/>
                  </a:solidFill>
                  <a:effectLst/>
                </a:endParaRPr>
              </a:p>
            </p:txBody>
          </p:sp>
          <p:grpSp>
            <p:nvGrpSpPr>
              <p:cNvPr id="24" name="Group 66">
                <a:extLst>
                  <a:ext uri="{FF2B5EF4-FFF2-40B4-BE49-F238E27FC236}">
                    <a16:creationId xmlns:a16="http://schemas.microsoft.com/office/drawing/2014/main" xmlns="" id="{362358C3-DC04-48FF-EC1D-A2A430CF7C66}"/>
                  </a:ext>
                </a:extLst>
              </p:cNvPr>
              <p:cNvGrpSpPr/>
              <p:nvPr/>
            </p:nvGrpSpPr>
            <p:grpSpPr>
              <a:xfrm>
                <a:off x="8361444" y="4116552"/>
                <a:ext cx="1583311" cy="469963"/>
                <a:chOff x="3190408" y="4309039"/>
                <a:chExt cx="1583311" cy="469963"/>
              </a:xfrm>
            </p:grpSpPr>
            <p:pic>
              <p:nvPicPr>
                <p:cNvPr id="34" name="Picture 63">
                  <a:extLst>
                    <a:ext uri="{FF2B5EF4-FFF2-40B4-BE49-F238E27FC236}">
                      <a16:creationId xmlns:a16="http://schemas.microsoft.com/office/drawing/2014/main" xmlns="" id="{F131E5F8-B467-8138-8BD1-07992324117A}"/>
                    </a:ext>
                  </a:extLst>
                </p:cNvPr>
                <p:cNvPicPr>
                  <a:picLocks noChangeAspect="1"/>
                </p:cNvPicPr>
                <p:nvPr/>
              </p:nvPicPr>
              <p:blipFill>
                <a:blip r:embed="rId5"/>
                <a:stretch>
                  <a:fillRect/>
                </a:stretch>
              </p:blipFill>
              <p:spPr>
                <a:xfrm>
                  <a:off x="3747082" y="4309039"/>
                  <a:ext cx="469963" cy="469963"/>
                </a:xfrm>
                <a:prstGeom prst="rect">
                  <a:avLst/>
                </a:prstGeom>
              </p:spPr>
            </p:pic>
            <p:pic>
              <p:nvPicPr>
                <p:cNvPr id="35" name="Picture 64">
                  <a:extLst>
                    <a:ext uri="{FF2B5EF4-FFF2-40B4-BE49-F238E27FC236}">
                      <a16:creationId xmlns:a16="http://schemas.microsoft.com/office/drawing/2014/main" xmlns="" id="{0EB83DD2-F23A-1730-29A8-8123911D1CBA}"/>
                    </a:ext>
                  </a:extLst>
                </p:cNvPr>
                <p:cNvPicPr>
                  <a:picLocks noChangeAspect="1"/>
                </p:cNvPicPr>
                <p:nvPr/>
              </p:nvPicPr>
              <p:blipFill>
                <a:blip r:embed="rId6"/>
                <a:stretch>
                  <a:fillRect/>
                </a:stretch>
              </p:blipFill>
              <p:spPr>
                <a:xfrm>
                  <a:off x="3190408" y="4309039"/>
                  <a:ext cx="469963" cy="469963"/>
                </a:xfrm>
                <a:prstGeom prst="rect">
                  <a:avLst/>
                </a:prstGeom>
              </p:spPr>
            </p:pic>
            <p:pic>
              <p:nvPicPr>
                <p:cNvPr id="37" name="Picture 65">
                  <a:extLst>
                    <a:ext uri="{FF2B5EF4-FFF2-40B4-BE49-F238E27FC236}">
                      <a16:creationId xmlns:a16="http://schemas.microsoft.com/office/drawing/2014/main" xmlns="" id="{F111CA86-A09E-8E4F-7DB3-3AF91A82CA19}"/>
                    </a:ext>
                  </a:extLst>
                </p:cNvPr>
                <p:cNvPicPr>
                  <a:picLocks noChangeAspect="1"/>
                </p:cNvPicPr>
                <p:nvPr/>
              </p:nvPicPr>
              <p:blipFill>
                <a:blip r:embed="rId7"/>
                <a:stretch>
                  <a:fillRect/>
                </a:stretch>
              </p:blipFill>
              <p:spPr>
                <a:xfrm>
                  <a:off x="4303756" y="4309039"/>
                  <a:ext cx="469963" cy="469963"/>
                </a:xfrm>
                <a:prstGeom prst="rect">
                  <a:avLst/>
                </a:prstGeom>
              </p:spPr>
            </p:pic>
          </p:grpSp>
          <p:grpSp>
            <p:nvGrpSpPr>
              <p:cNvPr id="25" name="Group 67">
                <a:extLst>
                  <a:ext uri="{FF2B5EF4-FFF2-40B4-BE49-F238E27FC236}">
                    <a16:creationId xmlns:a16="http://schemas.microsoft.com/office/drawing/2014/main" xmlns="" id="{E282709D-3846-AF8D-B54D-29F20CB64ADA}"/>
                  </a:ext>
                </a:extLst>
              </p:cNvPr>
              <p:cNvGrpSpPr/>
              <p:nvPr/>
            </p:nvGrpSpPr>
            <p:grpSpPr>
              <a:xfrm>
                <a:off x="8468135" y="4692277"/>
                <a:ext cx="1583311" cy="469963"/>
                <a:chOff x="3190408" y="4309039"/>
                <a:chExt cx="1583311" cy="469963"/>
              </a:xfrm>
            </p:grpSpPr>
            <p:pic>
              <p:nvPicPr>
                <p:cNvPr id="31" name="Picture 68">
                  <a:extLst>
                    <a:ext uri="{FF2B5EF4-FFF2-40B4-BE49-F238E27FC236}">
                      <a16:creationId xmlns:a16="http://schemas.microsoft.com/office/drawing/2014/main" xmlns="" id="{109F5912-44B2-3677-8983-C18DB8BE0003}"/>
                    </a:ext>
                  </a:extLst>
                </p:cNvPr>
                <p:cNvPicPr>
                  <a:picLocks noChangeAspect="1"/>
                </p:cNvPicPr>
                <p:nvPr/>
              </p:nvPicPr>
              <p:blipFill>
                <a:blip r:embed="rId5"/>
                <a:stretch>
                  <a:fillRect/>
                </a:stretch>
              </p:blipFill>
              <p:spPr>
                <a:xfrm>
                  <a:off x="3747082" y="4309039"/>
                  <a:ext cx="469963" cy="469963"/>
                </a:xfrm>
                <a:prstGeom prst="rect">
                  <a:avLst/>
                </a:prstGeom>
              </p:spPr>
            </p:pic>
            <p:pic>
              <p:nvPicPr>
                <p:cNvPr id="32" name="Picture 69">
                  <a:extLst>
                    <a:ext uri="{FF2B5EF4-FFF2-40B4-BE49-F238E27FC236}">
                      <a16:creationId xmlns:a16="http://schemas.microsoft.com/office/drawing/2014/main" xmlns="" id="{5F621012-09CD-A298-2BA9-9C8F130C7C63}"/>
                    </a:ext>
                  </a:extLst>
                </p:cNvPr>
                <p:cNvPicPr>
                  <a:picLocks noChangeAspect="1"/>
                </p:cNvPicPr>
                <p:nvPr/>
              </p:nvPicPr>
              <p:blipFill>
                <a:blip r:embed="rId6"/>
                <a:stretch>
                  <a:fillRect/>
                </a:stretch>
              </p:blipFill>
              <p:spPr>
                <a:xfrm>
                  <a:off x="3190408" y="4309039"/>
                  <a:ext cx="469963" cy="469963"/>
                </a:xfrm>
                <a:prstGeom prst="rect">
                  <a:avLst/>
                </a:prstGeom>
              </p:spPr>
            </p:pic>
            <p:pic>
              <p:nvPicPr>
                <p:cNvPr id="33" name="Picture 70">
                  <a:extLst>
                    <a:ext uri="{FF2B5EF4-FFF2-40B4-BE49-F238E27FC236}">
                      <a16:creationId xmlns:a16="http://schemas.microsoft.com/office/drawing/2014/main" xmlns="" id="{7B53E29F-B3CD-8864-4A04-ED19D885962C}"/>
                    </a:ext>
                  </a:extLst>
                </p:cNvPr>
                <p:cNvPicPr>
                  <a:picLocks noChangeAspect="1"/>
                </p:cNvPicPr>
                <p:nvPr/>
              </p:nvPicPr>
              <p:blipFill>
                <a:blip r:embed="rId7"/>
                <a:stretch>
                  <a:fillRect/>
                </a:stretch>
              </p:blipFill>
              <p:spPr>
                <a:xfrm>
                  <a:off x="4303756" y="4309039"/>
                  <a:ext cx="469963" cy="469963"/>
                </a:xfrm>
                <a:prstGeom prst="rect">
                  <a:avLst/>
                </a:prstGeom>
              </p:spPr>
            </p:pic>
          </p:grpSp>
          <p:grpSp>
            <p:nvGrpSpPr>
              <p:cNvPr id="26" name="Group 71">
                <a:extLst>
                  <a:ext uri="{FF2B5EF4-FFF2-40B4-BE49-F238E27FC236}">
                    <a16:creationId xmlns:a16="http://schemas.microsoft.com/office/drawing/2014/main" xmlns="" id="{5DD2CE1F-FABF-537A-4893-3FE303AEFE4B}"/>
                  </a:ext>
                </a:extLst>
              </p:cNvPr>
              <p:cNvGrpSpPr/>
              <p:nvPr/>
            </p:nvGrpSpPr>
            <p:grpSpPr>
              <a:xfrm>
                <a:off x="9992519" y="5278162"/>
                <a:ext cx="1583311" cy="469963"/>
                <a:chOff x="3190408" y="4309039"/>
                <a:chExt cx="1583311" cy="469963"/>
              </a:xfrm>
            </p:grpSpPr>
            <p:pic>
              <p:nvPicPr>
                <p:cNvPr id="28" name="Picture 72">
                  <a:extLst>
                    <a:ext uri="{FF2B5EF4-FFF2-40B4-BE49-F238E27FC236}">
                      <a16:creationId xmlns:a16="http://schemas.microsoft.com/office/drawing/2014/main" xmlns="" id="{1D65D4B4-9353-6D29-3119-D0559277C88C}"/>
                    </a:ext>
                  </a:extLst>
                </p:cNvPr>
                <p:cNvPicPr>
                  <a:picLocks noChangeAspect="1"/>
                </p:cNvPicPr>
                <p:nvPr/>
              </p:nvPicPr>
              <p:blipFill>
                <a:blip r:embed="rId5"/>
                <a:stretch>
                  <a:fillRect/>
                </a:stretch>
              </p:blipFill>
              <p:spPr>
                <a:xfrm>
                  <a:off x="3747082" y="4309039"/>
                  <a:ext cx="469963" cy="469963"/>
                </a:xfrm>
                <a:prstGeom prst="rect">
                  <a:avLst/>
                </a:prstGeom>
              </p:spPr>
            </p:pic>
            <p:pic>
              <p:nvPicPr>
                <p:cNvPr id="29" name="Picture 73">
                  <a:extLst>
                    <a:ext uri="{FF2B5EF4-FFF2-40B4-BE49-F238E27FC236}">
                      <a16:creationId xmlns:a16="http://schemas.microsoft.com/office/drawing/2014/main" xmlns="" id="{2D3F6461-0F0D-16A9-7C7C-EDDFF54063C3}"/>
                    </a:ext>
                  </a:extLst>
                </p:cNvPr>
                <p:cNvPicPr>
                  <a:picLocks noChangeAspect="1"/>
                </p:cNvPicPr>
                <p:nvPr/>
              </p:nvPicPr>
              <p:blipFill>
                <a:blip r:embed="rId6"/>
                <a:stretch>
                  <a:fillRect/>
                </a:stretch>
              </p:blipFill>
              <p:spPr>
                <a:xfrm>
                  <a:off x="3190408" y="4309039"/>
                  <a:ext cx="469963" cy="469963"/>
                </a:xfrm>
                <a:prstGeom prst="rect">
                  <a:avLst/>
                </a:prstGeom>
              </p:spPr>
            </p:pic>
            <p:pic>
              <p:nvPicPr>
                <p:cNvPr id="30" name="Picture 74">
                  <a:extLst>
                    <a:ext uri="{FF2B5EF4-FFF2-40B4-BE49-F238E27FC236}">
                      <a16:creationId xmlns:a16="http://schemas.microsoft.com/office/drawing/2014/main" xmlns="" id="{0874B461-3FB3-77BA-1FAC-72EEC901E8B0}"/>
                    </a:ext>
                  </a:extLst>
                </p:cNvPr>
                <p:cNvPicPr>
                  <a:picLocks noChangeAspect="1"/>
                </p:cNvPicPr>
                <p:nvPr/>
              </p:nvPicPr>
              <p:blipFill>
                <a:blip r:embed="rId7"/>
                <a:stretch>
                  <a:fillRect/>
                </a:stretch>
              </p:blipFill>
              <p:spPr>
                <a:xfrm>
                  <a:off x="4303756" y="4309039"/>
                  <a:ext cx="469963" cy="469963"/>
                </a:xfrm>
                <a:prstGeom prst="rect">
                  <a:avLst/>
                </a:prstGeom>
              </p:spPr>
            </p:pic>
          </p:grpSp>
          <p:sp>
            <p:nvSpPr>
              <p:cNvPr id="27" name="Rectangle: Rounded Corners 36">
                <a:extLst>
                  <a:ext uri="{FF2B5EF4-FFF2-40B4-BE49-F238E27FC236}">
                    <a16:creationId xmlns:a16="http://schemas.microsoft.com/office/drawing/2014/main" xmlns="" id="{AB9AE8A8-2A52-153D-7649-D64CF7A8015A}"/>
                  </a:ext>
                </a:extLst>
              </p:cNvPr>
              <p:cNvSpPr/>
              <p:nvPr/>
            </p:nvSpPr>
            <p:spPr>
              <a:xfrm>
                <a:off x="6470488" y="3244032"/>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Pony" panose="02000000000000000000" pitchFamily="2" charset="0"/>
                  </a:rPr>
                  <a:t>Tiêu</a:t>
                </a:r>
                <a:r>
                  <a:rPr lang="en-US" sz="36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Pony" panose="02000000000000000000" pitchFamily="2" charset="0"/>
                  </a:rPr>
                  <a:t> chí đánh giá</a:t>
                </a:r>
                <a:endParaRPr lang="en-US"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Pony" panose="02000000000000000000" pitchFamily="2" charset="0"/>
                </a:endParaRPr>
              </a:p>
            </p:txBody>
          </p:sp>
        </p:grpSp>
      </p:grpSp>
      <p:grpSp>
        <p:nvGrpSpPr>
          <p:cNvPr id="38" name="Group 83">
            <a:extLst>
              <a:ext uri="{FF2B5EF4-FFF2-40B4-BE49-F238E27FC236}">
                <a16:creationId xmlns:a16="http://schemas.microsoft.com/office/drawing/2014/main" xmlns="" id="{836B3D88-F637-61E4-EE76-46231F56C330}"/>
              </a:ext>
            </a:extLst>
          </p:cNvPr>
          <p:cNvGrpSpPr/>
          <p:nvPr/>
        </p:nvGrpSpPr>
        <p:grpSpPr>
          <a:xfrm>
            <a:off x="264012" y="2827093"/>
            <a:ext cx="5605176" cy="3535722"/>
            <a:chOff x="147132" y="2825189"/>
            <a:chExt cx="5605176" cy="3535722"/>
          </a:xfrm>
        </p:grpSpPr>
        <p:pic>
          <p:nvPicPr>
            <p:cNvPr id="39" name="Picture 21">
              <a:extLst>
                <a:ext uri="{FF2B5EF4-FFF2-40B4-BE49-F238E27FC236}">
                  <a16:creationId xmlns:a16="http://schemas.microsoft.com/office/drawing/2014/main" xmlns="" id="{6239546D-8C41-29AD-5831-F205C2A12843}"/>
                </a:ext>
              </a:extLst>
            </p:cNvPr>
            <p:cNvPicPr>
              <a:picLocks noChangeAspect="1"/>
            </p:cNvPicPr>
            <p:nvPr/>
          </p:nvPicPr>
          <p:blipFill>
            <a:blip r:embed="rId8"/>
            <a:srcRect/>
            <a:stretch>
              <a:fillRect/>
            </a:stretch>
          </p:blipFill>
          <p:spPr>
            <a:xfrm>
              <a:off x="147132" y="2825189"/>
              <a:ext cx="1674077" cy="1533873"/>
            </a:xfrm>
            <a:prstGeom prst="rect">
              <a:avLst/>
            </a:prstGeom>
          </p:spPr>
        </p:pic>
        <p:grpSp>
          <p:nvGrpSpPr>
            <p:cNvPr id="40" name="Group 61">
              <a:extLst>
                <a:ext uri="{FF2B5EF4-FFF2-40B4-BE49-F238E27FC236}">
                  <a16:creationId xmlns:a16="http://schemas.microsoft.com/office/drawing/2014/main" xmlns="" id="{080BAD6D-4983-57BC-8C09-F33F80A4DBD1}"/>
                </a:ext>
              </a:extLst>
            </p:cNvPr>
            <p:cNvGrpSpPr/>
            <p:nvPr/>
          </p:nvGrpSpPr>
          <p:grpSpPr>
            <a:xfrm>
              <a:off x="191198" y="3576378"/>
              <a:ext cx="5561110" cy="2784533"/>
              <a:chOff x="226098" y="3169228"/>
              <a:chExt cx="5561110" cy="2784533"/>
            </a:xfrm>
          </p:grpSpPr>
          <p:sp>
            <p:nvSpPr>
              <p:cNvPr id="41" name="Rectangle: Rounded Corners 37">
                <a:extLst>
                  <a:ext uri="{FF2B5EF4-FFF2-40B4-BE49-F238E27FC236}">
                    <a16:creationId xmlns:a16="http://schemas.microsoft.com/office/drawing/2014/main" xmlns="" id="{DF2F6B72-707F-D1AB-5C30-7B55594C66E3}"/>
                  </a:ext>
                </a:extLst>
              </p:cNvPr>
              <p:cNvSpPr/>
              <p:nvPr/>
            </p:nvSpPr>
            <p:spPr>
              <a:xfrm>
                <a:off x="226098" y="3789681"/>
                <a:ext cx="5561110" cy="2164080"/>
              </a:xfrm>
              <a:prstGeom prst="roundRect">
                <a:avLst/>
              </a:prstGeom>
              <a:solidFill>
                <a:schemeClr val="bg1">
                  <a:alpha val="86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68325" algn="just">
                  <a:lnSpc>
                    <a:spcPct val="120000"/>
                  </a:lnSpc>
                </a:pPr>
                <a:r>
                  <a:rPr lang="en-US" sz="3600" b="0" i="0" dirty="0" err="1">
                    <a:solidFill>
                      <a:srgbClr val="000000"/>
                    </a:solidFill>
                    <a:effectLst/>
                    <a:latin typeface="UTM Duepuntozero" panose="02040603050506020204" pitchFamily="18" charset="0"/>
                  </a:rPr>
                  <a:t>Phân</a:t>
                </a:r>
                <a:r>
                  <a:rPr lang="en-US" sz="3600" b="0" i="0" dirty="0">
                    <a:solidFill>
                      <a:srgbClr val="000000"/>
                    </a:solidFill>
                    <a:effectLst/>
                    <a:latin typeface="UTM Duepuntozero" panose="02040603050506020204" pitchFamily="18" charset="0"/>
                  </a:rPr>
                  <a:t> </a:t>
                </a:r>
                <a:r>
                  <a:rPr lang="en-US" sz="3600" b="0" i="0" dirty="0" err="1">
                    <a:solidFill>
                      <a:srgbClr val="000000"/>
                    </a:solidFill>
                    <a:effectLst/>
                    <a:latin typeface="UTM Duepuntozero" panose="02040603050506020204" pitchFamily="18" charset="0"/>
                  </a:rPr>
                  <a:t>công</a:t>
                </a:r>
                <a:r>
                  <a:rPr lang="en-US" sz="3600" b="0" i="0" dirty="0">
                    <a:solidFill>
                      <a:srgbClr val="000000"/>
                    </a:solidFill>
                    <a:effectLst/>
                    <a:latin typeface="UTM Duepuntozero" panose="02040603050506020204" pitchFamily="18" charset="0"/>
                  </a:rPr>
                  <a:t> </a:t>
                </a:r>
                <a:r>
                  <a:rPr lang="en-US" sz="3600" b="0" i="0" dirty="0" err="1">
                    <a:solidFill>
                      <a:srgbClr val="000000"/>
                    </a:solidFill>
                    <a:effectLst/>
                    <a:latin typeface="UTM Duepuntozero" panose="02040603050506020204" pitchFamily="18" charset="0"/>
                  </a:rPr>
                  <a:t>đọc</a:t>
                </a:r>
                <a:r>
                  <a:rPr lang="en-US" sz="3600" b="0" i="0" dirty="0">
                    <a:solidFill>
                      <a:srgbClr val="000000"/>
                    </a:solidFill>
                    <a:effectLst/>
                    <a:latin typeface="UTM Duepuntozero" panose="02040603050506020204" pitchFamily="18" charset="0"/>
                  </a:rPr>
                  <a:t> </a:t>
                </a:r>
                <a:r>
                  <a:rPr lang="en-US" sz="3600" b="0" i="0" dirty="0" err="1">
                    <a:solidFill>
                      <a:srgbClr val="000000"/>
                    </a:solidFill>
                    <a:effectLst/>
                    <a:latin typeface="UTM Duepuntozero" panose="02040603050506020204" pitchFamily="18" charset="0"/>
                  </a:rPr>
                  <a:t>theo</a:t>
                </a:r>
                <a:r>
                  <a:rPr lang="en-US" sz="3600" b="0" i="0" dirty="0">
                    <a:solidFill>
                      <a:srgbClr val="000000"/>
                    </a:solidFill>
                    <a:effectLst/>
                    <a:latin typeface="UTM Duepuntozero" panose="02040603050506020204" pitchFamily="18" charset="0"/>
                  </a:rPr>
                  <a:t> </a:t>
                </a:r>
                <a:r>
                  <a:rPr lang="en-US" sz="3600" b="0" i="0" dirty="0" err="1">
                    <a:solidFill>
                      <a:srgbClr val="000000"/>
                    </a:solidFill>
                    <a:effectLst/>
                    <a:latin typeface="UTM Duepuntozero" panose="02040603050506020204" pitchFamily="18" charset="0"/>
                  </a:rPr>
                  <a:t>đoạn</a:t>
                </a:r>
                <a:r>
                  <a:rPr lang="en-US" sz="3600" b="0" i="0" dirty="0">
                    <a:solidFill>
                      <a:srgbClr val="000000"/>
                    </a:solidFill>
                    <a:effectLst/>
                    <a:latin typeface="UTM Duepuntozero" panose="02040603050506020204" pitchFamily="18" charset="0"/>
                  </a:rPr>
                  <a:t>.</a:t>
                </a:r>
              </a:p>
              <a:p>
                <a:pPr marL="568325" algn="just">
                  <a:lnSpc>
                    <a:spcPct val="120000"/>
                  </a:lnSpc>
                </a:pPr>
                <a:r>
                  <a:rPr lang="en-US" sz="3600" b="0" i="0" dirty="0" err="1">
                    <a:solidFill>
                      <a:srgbClr val="000000"/>
                    </a:solidFill>
                    <a:effectLst/>
                    <a:latin typeface="UTM Duepuntozero" panose="02040603050506020204" pitchFamily="18" charset="0"/>
                  </a:rPr>
                  <a:t>Tất</a:t>
                </a:r>
                <a:r>
                  <a:rPr lang="en-US" sz="3600" b="0" i="0" dirty="0">
                    <a:solidFill>
                      <a:srgbClr val="000000"/>
                    </a:solidFill>
                    <a:effectLst/>
                    <a:latin typeface="UTM Duepuntozero" panose="02040603050506020204" pitchFamily="18" charset="0"/>
                  </a:rPr>
                  <a:t> </a:t>
                </a:r>
                <a:r>
                  <a:rPr lang="en-US" sz="3600" b="0" i="0" dirty="0" err="1">
                    <a:solidFill>
                      <a:srgbClr val="000000"/>
                    </a:solidFill>
                    <a:effectLst/>
                    <a:latin typeface="UTM Duepuntozero" panose="02040603050506020204" pitchFamily="18" charset="0"/>
                  </a:rPr>
                  <a:t>cả</a:t>
                </a:r>
                <a:r>
                  <a:rPr lang="en-US" sz="3600" b="0" i="0" dirty="0">
                    <a:solidFill>
                      <a:srgbClr val="000000"/>
                    </a:solidFill>
                    <a:effectLst/>
                    <a:latin typeface="UTM Duepuntozero" panose="02040603050506020204" pitchFamily="18" charset="0"/>
                  </a:rPr>
                  <a:t> </a:t>
                </a:r>
                <a:r>
                  <a:rPr lang="en-US" sz="3600" b="0" i="0" dirty="0" err="1">
                    <a:solidFill>
                      <a:srgbClr val="000000"/>
                    </a:solidFill>
                    <a:effectLst/>
                    <a:latin typeface="UTM Duepuntozero" panose="02040603050506020204" pitchFamily="18" charset="0"/>
                  </a:rPr>
                  <a:t>thành</a:t>
                </a:r>
                <a:r>
                  <a:rPr lang="en-US" sz="3600" b="0" i="0" dirty="0">
                    <a:solidFill>
                      <a:srgbClr val="000000"/>
                    </a:solidFill>
                    <a:effectLst/>
                    <a:latin typeface="UTM Duepuntozero" panose="02040603050506020204" pitchFamily="18" charset="0"/>
                  </a:rPr>
                  <a:t> </a:t>
                </a:r>
                <a:r>
                  <a:rPr lang="en-US" sz="3600" b="0" i="0" dirty="0" err="1">
                    <a:solidFill>
                      <a:srgbClr val="000000"/>
                    </a:solidFill>
                    <a:effectLst/>
                    <a:latin typeface="UTM Duepuntozero" panose="02040603050506020204" pitchFamily="18" charset="0"/>
                  </a:rPr>
                  <a:t>viên</a:t>
                </a:r>
                <a:r>
                  <a:rPr lang="en-US" sz="3600" b="0" i="0" dirty="0">
                    <a:solidFill>
                      <a:srgbClr val="000000"/>
                    </a:solidFill>
                    <a:effectLst/>
                    <a:latin typeface="UTM Duepuntozero" panose="02040603050506020204" pitchFamily="18" charset="0"/>
                  </a:rPr>
                  <a:t> </a:t>
                </a:r>
                <a:r>
                  <a:rPr lang="en-US" sz="3600" b="0" i="0" dirty="0" err="1">
                    <a:solidFill>
                      <a:srgbClr val="000000"/>
                    </a:solidFill>
                    <a:effectLst/>
                    <a:latin typeface="UTM Duepuntozero" panose="02040603050506020204" pitchFamily="18" charset="0"/>
                  </a:rPr>
                  <a:t>đều</a:t>
                </a:r>
                <a:r>
                  <a:rPr lang="en-US" sz="3600" b="0" i="0" dirty="0">
                    <a:solidFill>
                      <a:srgbClr val="000000"/>
                    </a:solidFill>
                    <a:effectLst/>
                    <a:latin typeface="UTM Duepuntozero" panose="02040603050506020204" pitchFamily="18" charset="0"/>
                  </a:rPr>
                  <a:t> </a:t>
                </a:r>
                <a:r>
                  <a:rPr lang="en-US" sz="3600" b="0" i="0" dirty="0" err="1">
                    <a:solidFill>
                      <a:srgbClr val="000000"/>
                    </a:solidFill>
                    <a:effectLst/>
                    <a:latin typeface="UTM Duepuntozero" panose="02040603050506020204" pitchFamily="18" charset="0"/>
                  </a:rPr>
                  <a:t>đọc</a:t>
                </a:r>
                <a:r>
                  <a:rPr lang="en-US" sz="3600" b="0" i="0" dirty="0">
                    <a:solidFill>
                      <a:srgbClr val="000000"/>
                    </a:solidFill>
                    <a:effectLst/>
                    <a:latin typeface="UTM Duepuntozero" panose="02040603050506020204" pitchFamily="18" charset="0"/>
                  </a:rPr>
                  <a:t>.</a:t>
                </a:r>
              </a:p>
              <a:p>
                <a:pPr marL="568325" algn="just">
                  <a:lnSpc>
                    <a:spcPct val="120000"/>
                  </a:lnSpc>
                </a:pPr>
                <a:r>
                  <a:rPr lang="en-US" sz="3600" dirty="0" err="1">
                    <a:solidFill>
                      <a:srgbClr val="000000"/>
                    </a:solidFill>
                    <a:latin typeface="UTM Duepuntozero" panose="02040603050506020204" pitchFamily="18" charset="0"/>
                  </a:rPr>
                  <a:t>Giải</a:t>
                </a:r>
                <a:r>
                  <a:rPr lang="en-US" sz="3600" dirty="0">
                    <a:solidFill>
                      <a:srgbClr val="000000"/>
                    </a:solidFill>
                    <a:latin typeface="UTM Duepuntozero" panose="02040603050506020204" pitchFamily="18" charset="0"/>
                  </a:rPr>
                  <a:t> </a:t>
                </a:r>
                <a:r>
                  <a:rPr lang="en-US" sz="3600" dirty="0" err="1">
                    <a:solidFill>
                      <a:srgbClr val="000000"/>
                    </a:solidFill>
                    <a:latin typeface="UTM Duepuntozero" panose="02040603050506020204" pitchFamily="18" charset="0"/>
                  </a:rPr>
                  <a:t>nghĩa</a:t>
                </a:r>
                <a:r>
                  <a:rPr lang="en-US" sz="3600" dirty="0">
                    <a:solidFill>
                      <a:srgbClr val="000000"/>
                    </a:solidFill>
                    <a:latin typeface="UTM Duepuntozero" panose="02040603050506020204" pitchFamily="18" charset="0"/>
                  </a:rPr>
                  <a:t> </a:t>
                </a:r>
                <a:r>
                  <a:rPr lang="en-US" sz="3600" dirty="0" err="1">
                    <a:solidFill>
                      <a:srgbClr val="000000"/>
                    </a:solidFill>
                    <a:latin typeface="UTM Duepuntozero" panose="02040603050506020204" pitchFamily="18" charset="0"/>
                  </a:rPr>
                  <a:t>từ</a:t>
                </a:r>
                <a:r>
                  <a:rPr lang="en-US" sz="3600" dirty="0">
                    <a:solidFill>
                      <a:srgbClr val="000000"/>
                    </a:solidFill>
                    <a:latin typeface="UTM Duepuntozero" panose="02040603050506020204" pitchFamily="18" charset="0"/>
                  </a:rPr>
                  <a:t> </a:t>
                </a:r>
                <a:r>
                  <a:rPr lang="en-US" sz="3600" dirty="0" err="1">
                    <a:solidFill>
                      <a:srgbClr val="000000"/>
                    </a:solidFill>
                    <a:latin typeface="UTM Duepuntozero" panose="02040603050506020204" pitchFamily="18" charset="0"/>
                  </a:rPr>
                  <a:t>cùng</a:t>
                </a:r>
                <a:r>
                  <a:rPr lang="en-US" sz="3600" dirty="0">
                    <a:solidFill>
                      <a:srgbClr val="000000"/>
                    </a:solidFill>
                    <a:latin typeface="UTM Duepuntozero" panose="02040603050506020204" pitchFamily="18" charset="0"/>
                  </a:rPr>
                  <a:t> </a:t>
                </a:r>
                <a:r>
                  <a:rPr lang="en-US" sz="3600" dirty="0" err="1">
                    <a:solidFill>
                      <a:srgbClr val="000000"/>
                    </a:solidFill>
                    <a:latin typeface="UTM Duepuntozero" panose="02040603050506020204" pitchFamily="18" charset="0"/>
                  </a:rPr>
                  <a:t>nhau</a:t>
                </a:r>
                <a:r>
                  <a:rPr lang="en-US" sz="3600" dirty="0">
                    <a:solidFill>
                      <a:srgbClr val="000000"/>
                    </a:solidFill>
                    <a:latin typeface="UTM Duepuntozero" panose="02040603050506020204" pitchFamily="18" charset="0"/>
                  </a:rPr>
                  <a:t>.</a:t>
                </a:r>
                <a:r>
                  <a:rPr lang="en-US" sz="3600" b="0" i="0" dirty="0">
                    <a:solidFill>
                      <a:srgbClr val="000000"/>
                    </a:solidFill>
                    <a:effectLst/>
                    <a:latin typeface="UTM Duepuntozero" panose="02040603050506020204" pitchFamily="18" charset="0"/>
                  </a:rPr>
                  <a:t> </a:t>
                </a:r>
                <a:endParaRPr lang="vi-VN" sz="3600" b="0" i="0" dirty="0">
                  <a:solidFill>
                    <a:srgbClr val="000000"/>
                  </a:solidFill>
                  <a:effectLst/>
                </a:endParaRPr>
              </a:p>
            </p:txBody>
          </p:sp>
          <p:sp>
            <p:nvSpPr>
              <p:cNvPr id="42" name="Rectangle: Rounded Corners 57">
                <a:extLst>
                  <a:ext uri="{FF2B5EF4-FFF2-40B4-BE49-F238E27FC236}">
                    <a16:creationId xmlns:a16="http://schemas.microsoft.com/office/drawing/2014/main" xmlns="" id="{65233C7E-FAC8-DF69-B502-ABA1D5264D27}"/>
                  </a:ext>
                </a:extLst>
              </p:cNvPr>
              <p:cNvSpPr/>
              <p:nvPr/>
            </p:nvSpPr>
            <p:spPr>
              <a:xfrm>
                <a:off x="1665655" y="3169228"/>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Pony" panose="02000000000000000000" pitchFamily="2" charset="0"/>
                  </a:rPr>
                  <a:t>Yêu</a:t>
                </a:r>
                <a:r>
                  <a:rPr 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Pony" panose="02000000000000000000" pitchFamily="2" charset="0"/>
                  </a:rPr>
                  <a:t> </a:t>
                </a:r>
                <a:r>
                  <a:rPr lang="en-US" sz="4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Pony" panose="02000000000000000000" pitchFamily="2" charset="0"/>
                  </a:rPr>
                  <a:t>Cầu</a:t>
                </a:r>
                <a:endParaRPr 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Pony" panose="02000000000000000000" pitchFamily="2" charset="0"/>
                </a:endParaRPr>
              </a:p>
            </p:txBody>
          </p:sp>
          <p:pic>
            <p:nvPicPr>
              <p:cNvPr id="43" name="Picture 58">
                <a:extLst>
                  <a:ext uri="{FF2B5EF4-FFF2-40B4-BE49-F238E27FC236}">
                    <a16:creationId xmlns:a16="http://schemas.microsoft.com/office/drawing/2014/main" xmlns="" id="{D907E9C4-461E-78D2-D9B3-37F8530D4A0D}"/>
                  </a:ext>
                </a:extLst>
              </p:cNvPr>
              <p:cNvPicPr>
                <a:picLocks noChangeAspect="1"/>
              </p:cNvPicPr>
              <p:nvPr/>
            </p:nvPicPr>
            <p:blipFill>
              <a:blip r:embed="rId9"/>
              <a:stretch>
                <a:fillRect/>
              </a:stretch>
            </p:blipFill>
            <p:spPr>
              <a:xfrm flipH="1">
                <a:off x="324528" y="3950336"/>
                <a:ext cx="609091" cy="609091"/>
              </a:xfrm>
              <a:prstGeom prst="rect">
                <a:avLst/>
              </a:prstGeom>
            </p:spPr>
          </p:pic>
          <p:pic>
            <p:nvPicPr>
              <p:cNvPr id="44" name="Picture 59">
                <a:extLst>
                  <a:ext uri="{FF2B5EF4-FFF2-40B4-BE49-F238E27FC236}">
                    <a16:creationId xmlns:a16="http://schemas.microsoft.com/office/drawing/2014/main" xmlns="" id="{19F0A3F1-3742-7A18-E102-F37CF2AECC26}"/>
                  </a:ext>
                </a:extLst>
              </p:cNvPr>
              <p:cNvPicPr>
                <a:picLocks noChangeAspect="1"/>
              </p:cNvPicPr>
              <p:nvPr/>
            </p:nvPicPr>
            <p:blipFill>
              <a:blip r:embed="rId9"/>
              <a:stretch>
                <a:fillRect/>
              </a:stretch>
            </p:blipFill>
            <p:spPr>
              <a:xfrm flipH="1">
                <a:off x="324528" y="4544021"/>
                <a:ext cx="609091" cy="609091"/>
              </a:xfrm>
              <a:prstGeom prst="rect">
                <a:avLst/>
              </a:prstGeom>
            </p:spPr>
          </p:pic>
          <p:pic>
            <p:nvPicPr>
              <p:cNvPr id="45" name="Picture 60">
                <a:extLst>
                  <a:ext uri="{FF2B5EF4-FFF2-40B4-BE49-F238E27FC236}">
                    <a16:creationId xmlns:a16="http://schemas.microsoft.com/office/drawing/2014/main" xmlns="" id="{B5840CAD-9050-1B50-B579-BD188EEF80C5}"/>
                  </a:ext>
                </a:extLst>
              </p:cNvPr>
              <p:cNvPicPr>
                <a:picLocks noChangeAspect="1"/>
              </p:cNvPicPr>
              <p:nvPr/>
            </p:nvPicPr>
            <p:blipFill>
              <a:blip r:embed="rId9"/>
              <a:stretch>
                <a:fillRect/>
              </a:stretch>
            </p:blipFill>
            <p:spPr>
              <a:xfrm flipH="1">
                <a:off x="324528" y="5242918"/>
                <a:ext cx="609091" cy="609091"/>
              </a:xfrm>
              <a:prstGeom prst="rect">
                <a:avLst/>
              </a:prstGeom>
            </p:spPr>
          </p:pic>
        </p:grpSp>
      </p:grpSp>
      <p:grpSp>
        <p:nvGrpSpPr>
          <p:cNvPr id="46" name="Group 11">
            <a:extLst>
              <a:ext uri="{FF2B5EF4-FFF2-40B4-BE49-F238E27FC236}">
                <a16:creationId xmlns:a16="http://schemas.microsoft.com/office/drawing/2014/main" xmlns="" id="{19F4005F-3C60-F076-FDD2-F509EFE2DCC2}"/>
              </a:ext>
            </a:extLst>
          </p:cNvPr>
          <p:cNvGrpSpPr/>
          <p:nvPr/>
        </p:nvGrpSpPr>
        <p:grpSpPr>
          <a:xfrm>
            <a:off x="3630861" y="134634"/>
            <a:ext cx="4930277" cy="923330"/>
            <a:chOff x="-555806" y="0"/>
            <a:chExt cx="4930277" cy="923330"/>
          </a:xfrm>
        </p:grpSpPr>
        <p:sp>
          <p:nvSpPr>
            <p:cNvPr id="47" name="文本框 18">
              <a:extLst>
                <a:ext uri="{FF2B5EF4-FFF2-40B4-BE49-F238E27FC236}">
                  <a16:creationId xmlns:a16="http://schemas.microsoft.com/office/drawing/2014/main" xmlns="" id="{F49A43E1-4350-3BB0-0D4A-C73A35971773}"/>
                </a:ext>
              </a:extLst>
            </p:cNvPr>
            <p:cNvSpPr txBox="1"/>
            <p:nvPr/>
          </p:nvSpPr>
          <p:spPr>
            <a:xfrm>
              <a:off x="-555806" y="0"/>
              <a:ext cx="4930277" cy="923330"/>
            </a:xfrm>
            <a:prstGeom prst="rect">
              <a:avLst/>
            </a:prstGeom>
            <a:noFill/>
          </p:spPr>
          <p:txBody>
            <a:bodyPr wrap="square" rtlCol="0">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400">
                  <a:ln w="26035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9Slide05 Phobia" panose="02000506000000020003" pitchFamily="2" charset="0"/>
                  <a:ea typeface="+mn-ea"/>
                </a:rPr>
                <a:t>Hoạt động:</a:t>
              </a:r>
              <a:endParaRPr lang="zh-CN" altLang="en-US" sz="5400" dirty="0">
                <a:ln w="26035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9Slide05 Phobia" panose="02000506000000020003" pitchFamily="2" charset="0"/>
                <a:ea typeface="+mn-ea"/>
              </a:endParaRPr>
            </a:p>
          </p:txBody>
        </p:sp>
        <p:sp>
          <p:nvSpPr>
            <p:cNvPr id="48" name="文本框 18">
              <a:extLst>
                <a:ext uri="{FF2B5EF4-FFF2-40B4-BE49-F238E27FC236}">
                  <a16:creationId xmlns:a16="http://schemas.microsoft.com/office/drawing/2014/main" xmlns="" id="{E3515163-D837-82FE-78F7-1EE4EAE3D177}"/>
                </a:ext>
              </a:extLst>
            </p:cNvPr>
            <p:cNvSpPr txBox="1"/>
            <p:nvPr/>
          </p:nvSpPr>
          <p:spPr>
            <a:xfrm>
              <a:off x="-333125" y="0"/>
              <a:ext cx="4484914" cy="923330"/>
            </a:xfrm>
            <a:prstGeom prst="rect">
              <a:avLst/>
            </a:prstGeom>
            <a:noFill/>
          </p:spPr>
          <p:txBody>
            <a:bodyPr wrap="square" rtlCol="0">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a:solidFill>
                    <a:srgbClr val="FF66FF"/>
                  </a:solidFill>
                  <a:effectLst/>
                  <a:uLnTx/>
                  <a:uFillTx/>
                  <a:latin typeface="#9Slide05 Phobia" panose="02000506000000020003" pitchFamily="2" charset="0"/>
                </a:rPr>
                <a:t>Hoạt động:</a:t>
              </a:r>
              <a:endParaRPr kumimoji="0" lang="zh-CN" altLang="en-US" sz="5400" b="1" i="0" u="none" strike="noStrike" kern="1200" cap="none" spc="0" normalizeH="0" baseline="0" noProof="0" dirty="0">
                <a:solidFill>
                  <a:srgbClr val="FF66FF"/>
                </a:solidFill>
                <a:effectLst/>
                <a:uLnTx/>
                <a:uFillTx/>
                <a:latin typeface="#9Slide05 Phobia" panose="02000506000000020003" pitchFamily="2" charset="0"/>
              </a:endParaRPr>
            </a:p>
          </p:txBody>
        </p:sp>
      </p:grpSp>
    </p:spTree>
    <p:extLst>
      <p:ext uri="{BB962C8B-B14F-4D97-AF65-F5344CB8AC3E}">
        <p14:creationId xmlns:p14="http://schemas.microsoft.com/office/powerpoint/2010/main" val="296170175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77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77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77000">
                                          <p:cBhvr additive="base">
                                            <p:cTn id="8" dur="10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9" fill="hold">
                                <p:stCondLst>
                                  <p:cond delay="1000"/>
                                </p:stCondLst>
                                <p:childTnLst>
                                  <p:par>
                                    <p:cTn id="10" presetID="18" presetClass="entr" presetSubtype="6"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strips(downRight)">
                                          <p:cBhvr>
                                            <p:cTn id="12" dur="500"/>
                                            <p:tgtEl>
                                              <p:spTgt spid="38"/>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par>
                                    <p:cTn id="13" presetID="18" presetClass="entr" presetSubtype="6"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trips(downRight)">
                                          <p:cBhvr>
                                            <p:cTn id="15" dur="500"/>
                                            <p:tgtEl>
                                              <p:spTgt spid="16"/>
                                            </p:tgtEl>
                                          </p:cBhvr>
                                        </p:animEffect>
                                      </p:childTnLst>
                                    </p:cTn>
                                  </p:par>
                                  <p:par>
                                    <p:cTn id="16" presetID="12" presetClass="entr" presetSubtype="8"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additive="base">
                                            <p:cTn id="18" dur="500"/>
                                            <p:tgtEl>
                                              <p:spTgt spid="46"/>
                                            </p:tgtEl>
                                            <p:attrNameLst>
                                              <p:attrName>ppt_x</p:attrName>
                                            </p:attrNameLst>
                                          </p:cBhvr>
                                          <p:tavLst>
                                            <p:tav tm="0">
                                              <p:val>
                                                <p:strVal val="#ppt_x-#ppt_w*1.125000"/>
                                              </p:val>
                                            </p:tav>
                                            <p:tav tm="100000">
                                              <p:val>
                                                <p:strVal val="#ppt_x"/>
                                              </p:val>
                                            </p:tav>
                                          </p:tavLst>
                                        </p:anim>
                                        <p:animEffect transition="in" filter="wipe(right)">
                                          <p:cBhvr>
                                            <p:cTn id="1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1" name="whoosh.wav"/>
                                            </p:tgtEl>
                                          </p:cMediaNode>
                                        </p:audio>
                                      </p:subTnLst>
                                    </p:cTn>
                                  </p:par>
                                </p:childTnLst>
                              </p:cTn>
                            </p:par>
                            <p:par>
                              <p:cTn id="9" fill="hold">
                                <p:stCondLst>
                                  <p:cond delay="1000"/>
                                </p:stCondLst>
                                <p:childTnLst>
                                  <p:par>
                                    <p:cTn id="10" presetID="18" presetClass="entr" presetSubtype="6"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strips(downRight)">
                                          <p:cBhvr>
                                            <p:cTn id="12" dur="500"/>
                                            <p:tgtEl>
                                              <p:spTgt spid="38"/>
                                            </p:tgtEl>
                                          </p:cBhvr>
                                        </p:animEffect>
                                      </p:childTnLst>
                                      <p:subTnLst>
                                        <p:audio>
                                          <p:cMediaNode>
                                            <p:cTn display="0" masterRel="sameClick">
                                              <p:stCondLst>
                                                <p:cond evt="begin" delay="0">
                                                  <p:tn val="10"/>
                                                </p:cond>
                                              </p:stCondLst>
                                              <p:endCondLst>
                                                <p:cond evt="onStopAudio" delay="0">
                                                  <p:tgtEl>
                                                    <p:sldTgt/>
                                                  </p:tgtEl>
                                                </p:cond>
                                              </p:endCondLst>
                                            </p:cTn>
                                            <p:tgtEl>
                                              <p:sndTgt r:embed="rId12" name="chimes.wav"/>
                                            </p:tgtEl>
                                          </p:cMediaNode>
                                        </p:audio>
                                      </p:subTnLst>
                                    </p:cTn>
                                  </p:par>
                                  <p:par>
                                    <p:cTn id="13" presetID="18" presetClass="entr" presetSubtype="6"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trips(downRight)">
                                          <p:cBhvr>
                                            <p:cTn id="15" dur="500"/>
                                            <p:tgtEl>
                                              <p:spTgt spid="16"/>
                                            </p:tgtEl>
                                          </p:cBhvr>
                                        </p:animEffect>
                                      </p:childTnLst>
                                    </p:cTn>
                                  </p:par>
                                  <p:par>
                                    <p:cTn id="16" presetID="12" presetClass="entr" presetSubtype="8"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additive="base">
                                            <p:cTn id="18" dur="500"/>
                                            <p:tgtEl>
                                              <p:spTgt spid="46"/>
                                            </p:tgtEl>
                                            <p:attrNameLst>
                                              <p:attrName>ppt_x</p:attrName>
                                            </p:attrNameLst>
                                          </p:cBhvr>
                                          <p:tavLst>
                                            <p:tav tm="0">
                                              <p:val>
                                                <p:strVal val="#ppt_x-#ppt_w*1.125000"/>
                                              </p:val>
                                            </p:tav>
                                            <p:tav tm="100000">
                                              <p:val>
                                                <p:strVal val="#ppt_x"/>
                                              </p:val>
                                            </p:tav>
                                          </p:tavLst>
                                        </p:anim>
                                        <p:animEffect transition="in" filter="wipe(right)">
                                          <p:cBhvr>
                                            <p:cTn id="1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11">
            <a:extLst>
              <a:ext uri="{FF2B5EF4-FFF2-40B4-BE49-F238E27FC236}">
                <a16:creationId xmlns:a16="http://schemas.microsoft.com/office/drawing/2014/main" xmlns="" id="{19F4005F-3C60-F076-FDD2-F509EFE2DCC2}"/>
              </a:ext>
            </a:extLst>
          </p:cNvPr>
          <p:cNvGrpSpPr/>
          <p:nvPr/>
        </p:nvGrpSpPr>
        <p:grpSpPr>
          <a:xfrm>
            <a:off x="3630861" y="134634"/>
            <a:ext cx="4930277" cy="923330"/>
            <a:chOff x="-555806" y="0"/>
            <a:chExt cx="4930277" cy="923330"/>
          </a:xfrm>
        </p:grpSpPr>
        <p:sp>
          <p:nvSpPr>
            <p:cNvPr id="47" name="文本框 18">
              <a:extLst>
                <a:ext uri="{FF2B5EF4-FFF2-40B4-BE49-F238E27FC236}">
                  <a16:creationId xmlns:a16="http://schemas.microsoft.com/office/drawing/2014/main" xmlns="" id="{F49A43E1-4350-3BB0-0D4A-C73A35971773}"/>
                </a:ext>
              </a:extLst>
            </p:cNvPr>
            <p:cNvSpPr txBox="1"/>
            <p:nvPr/>
          </p:nvSpPr>
          <p:spPr>
            <a:xfrm>
              <a:off x="-555806" y="0"/>
              <a:ext cx="4930277" cy="923330"/>
            </a:xfrm>
            <a:prstGeom prst="rect">
              <a:avLst/>
            </a:prstGeom>
            <a:noFill/>
          </p:spPr>
          <p:txBody>
            <a:bodyPr wrap="square" rtlCol="0">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400">
                  <a:ln w="26035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9Slide05 Phobia" panose="02000506000000020003" pitchFamily="2" charset="0"/>
                  <a:ea typeface="+mn-ea"/>
                </a:rPr>
                <a:t>Hoạt động:</a:t>
              </a:r>
              <a:endParaRPr lang="zh-CN" altLang="en-US" sz="5400" dirty="0">
                <a:ln w="26035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9Slide05 Phobia" panose="02000506000000020003" pitchFamily="2" charset="0"/>
                <a:ea typeface="+mn-ea"/>
              </a:endParaRPr>
            </a:p>
          </p:txBody>
        </p:sp>
        <p:sp>
          <p:nvSpPr>
            <p:cNvPr id="48" name="文本框 18">
              <a:extLst>
                <a:ext uri="{FF2B5EF4-FFF2-40B4-BE49-F238E27FC236}">
                  <a16:creationId xmlns:a16="http://schemas.microsoft.com/office/drawing/2014/main" xmlns="" id="{E3515163-D837-82FE-78F7-1EE4EAE3D177}"/>
                </a:ext>
              </a:extLst>
            </p:cNvPr>
            <p:cNvSpPr txBox="1"/>
            <p:nvPr/>
          </p:nvSpPr>
          <p:spPr>
            <a:xfrm>
              <a:off x="-333125" y="0"/>
              <a:ext cx="4484914" cy="923330"/>
            </a:xfrm>
            <a:prstGeom prst="rect">
              <a:avLst/>
            </a:prstGeom>
            <a:noFill/>
          </p:spPr>
          <p:txBody>
            <a:bodyPr wrap="square" rtlCol="0">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a:solidFill>
                    <a:srgbClr val="FF66FF"/>
                  </a:solidFill>
                  <a:effectLst/>
                  <a:uLnTx/>
                  <a:uFillTx/>
                  <a:latin typeface="#9Slide05 Phobia" panose="02000506000000020003" pitchFamily="2" charset="0"/>
                </a:rPr>
                <a:t>Hoạt động:</a:t>
              </a:r>
              <a:endParaRPr kumimoji="0" lang="zh-CN" altLang="en-US" sz="5400" b="1" i="0" u="none" strike="noStrike" kern="1200" cap="none" spc="0" normalizeH="0" baseline="0" noProof="0" dirty="0">
                <a:solidFill>
                  <a:srgbClr val="FF66FF"/>
                </a:solidFill>
                <a:effectLst/>
                <a:uLnTx/>
                <a:uFillTx/>
                <a:latin typeface="#9Slide05 Phobia" panose="02000506000000020003" pitchFamily="2" charset="0"/>
              </a:endParaRPr>
            </a:p>
          </p:txBody>
        </p:sp>
      </p:grpSp>
      <p:grpSp>
        <p:nvGrpSpPr>
          <p:cNvPr id="2" name="Group 76">
            <a:extLst>
              <a:ext uri="{FF2B5EF4-FFF2-40B4-BE49-F238E27FC236}">
                <a16:creationId xmlns:a16="http://schemas.microsoft.com/office/drawing/2014/main" xmlns="" id="{1DF184A0-ABAD-BF4B-A0F4-12705AE463C5}"/>
              </a:ext>
            </a:extLst>
          </p:cNvPr>
          <p:cNvGrpSpPr/>
          <p:nvPr/>
        </p:nvGrpSpPr>
        <p:grpSpPr>
          <a:xfrm>
            <a:off x="2810268" y="2695125"/>
            <a:ext cx="6713560" cy="3522795"/>
            <a:chOff x="6096000" y="3244032"/>
            <a:chExt cx="5681359" cy="2640970"/>
          </a:xfrm>
        </p:grpSpPr>
        <p:sp>
          <p:nvSpPr>
            <p:cNvPr id="4" name="Rectangle: Rounded Corners 75">
              <a:extLst>
                <a:ext uri="{FF2B5EF4-FFF2-40B4-BE49-F238E27FC236}">
                  <a16:creationId xmlns:a16="http://schemas.microsoft.com/office/drawing/2014/main" xmlns="" id="{0D42F00C-EB32-4D46-5CA0-721BD370827C}"/>
                </a:ext>
              </a:extLst>
            </p:cNvPr>
            <p:cNvSpPr/>
            <p:nvPr/>
          </p:nvSpPr>
          <p:spPr>
            <a:xfrm>
              <a:off x="6096000" y="3789681"/>
              <a:ext cx="5681359" cy="2095321"/>
            </a:xfrm>
            <a:prstGeom prst="roundRect">
              <a:avLst/>
            </a:prstGeom>
            <a:solidFill>
              <a:schemeClr val="bg1">
                <a:alpha val="86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0000"/>
                </a:lnSpc>
              </a:pPr>
              <a:r>
                <a:rPr lang="en-US" sz="4400">
                  <a:solidFill>
                    <a:srgbClr val="000000"/>
                  </a:solidFill>
                  <a:latin typeface="UTM Duepuntozero" panose="02040603050506020204" pitchFamily="18" charset="0"/>
                </a:rPr>
                <a:t>1. Đọc đúng.</a:t>
              </a:r>
            </a:p>
            <a:p>
              <a:pPr algn="just">
                <a:lnSpc>
                  <a:spcPct val="110000"/>
                </a:lnSpc>
              </a:pPr>
              <a:r>
                <a:rPr lang="en-US" sz="4400">
                  <a:solidFill>
                    <a:srgbClr val="000000"/>
                  </a:solidFill>
                  <a:latin typeface="UTM Duepuntozero" panose="02040603050506020204" pitchFamily="18" charset="0"/>
                </a:rPr>
                <a:t>2. Đọc to, rõ.</a:t>
              </a:r>
            </a:p>
            <a:p>
              <a:pPr algn="just">
                <a:lnSpc>
                  <a:spcPct val="110000"/>
                </a:lnSpc>
              </a:pPr>
              <a:r>
                <a:rPr lang="en-US" sz="4400">
                  <a:solidFill>
                    <a:srgbClr val="000000"/>
                  </a:solidFill>
                  <a:latin typeface="UTM Duepuntozero" panose="02040603050506020204" pitchFamily="18" charset="0"/>
                </a:rPr>
                <a:t>3. Ngắt, nghỉ đúng chỗ.</a:t>
              </a:r>
              <a:endParaRPr lang="vi-VN" sz="4400" b="0" i="0">
                <a:solidFill>
                  <a:srgbClr val="000000"/>
                </a:solidFill>
                <a:effectLst/>
              </a:endParaRPr>
            </a:p>
          </p:txBody>
        </p:sp>
        <p:grpSp>
          <p:nvGrpSpPr>
            <p:cNvPr id="5" name="Group 66">
              <a:extLst>
                <a:ext uri="{FF2B5EF4-FFF2-40B4-BE49-F238E27FC236}">
                  <a16:creationId xmlns:a16="http://schemas.microsoft.com/office/drawing/2014/main" xmlns="" id="{9CB0768F-2FC0-F8B0-5025-EC48CCDC4F11}"/>
                </a:ext>
              </a:extLst>
            </p:cNvPr>
            <p:cNvGrpSpPr/>
            <p:nvPr/>
          </p:nvGrpSpPr>
          <p:grpSpPr>
            <a:xfrm>
              <a:off x="8317721" y="4072844"/>
              <a:ext cx="1628460" cy="469964"/>
              <a:chOff x="3146685" y="4265331"/>
              <a:chExt cx="1628460" cy="469964"/>
            </a:xfrm>
          </p:grpSpPr>
          <p:pic>
            <p:nvPicPr>
              <p:cNvPr id="19" name="Picture 63">
                <a:extLst>
                  <a:ext uri="{FF2B5EF4-FFF2-40B4-BE49-F238E27FC236}">
                    <a16:creationId xmlns:a16="http://schemas.microsoft.com/office/drawing/2014/main" xmlns="" id="{CD45A7C0-F357-5016-88C0-91C264F62C47}"/>
                  </a:ext>
                </a:extLst>
              </p:cNvPr>
              <p:cNvPicPr>
                <a:picLocks noChangeAspect="1"/>
              </p:cNvPicPr>
              <p:nvPr/>
            </p:nvPicPr>
            <p:blipFill>
              <a:blip r:embed="rId4"/>
              <a:stretch>
                <a:fillRect/>
              </a:stretch>
            </p:blipFill>
            <p:spPr>
              <a:xfrm>
                <a:off x="3703360" y="4265332"/>
                <a:ext cx="515110" cy="469963"/>
              </a:xfrm>
              <a:prstGeom prst="rect">
                <a:avLst/>
              </a:prstGeom>
            </p:spPr>
          </p:pic>
          <p:pic>
            <p:nvPicPr>
              <p:cNvPr id="20" name="Picture 64">
                <a:extLst>
                  <a:ext uri="{FF2B5EF4-FFF2-40B4-BE49-F238E27FC236}">
                    <a16:creationId xmlns:a16="http://schemas.microsoft.com/office/drawing/2014/main" xmlns="" id="{697A6BB0-6391-456E-F3C6-02B3B2CC32B2}"/>
                  </a:ext>
                </a:extLst>
              </p:cNvPr>
              <p:cNvPicPr>
                <a:picLocks noChangeAspect="1"/>
              </p:cNvPicPr>
              <p:nvPr/>
            </p:nvPicPr>
            <p:blipFill>
              <a:blip r:embed="rId5"/>
              <a:stretch>
                <a:fillRect/>
              </a:stretch>
            </p:blipFill>
            <p:spPr>
              <a:xfrm>
                <a:off x="3146685" y="4265331"/>
                <a:ext cx="515110" cy="469963"/>
              </a:xfrm>
              <a:prstGeom prst="rect">
                <a:avLst/>
              </a:prstGeom>
            </p:spPr>
          </p:pic>
          <p:pic>
            <p:nvPicPr>
              <p:cNvPr id="22" name="Picture 65">
                <a:extLst>
                  <a:ext uri="{FF2B5EF4-FFF2-40B4-BE49-F238E27FC236}">
                    <a16:creationId xmlns:a16="http://schemas.microsoft.com/office/drawing/2014/main" xmlns="" id="{C904428D-9B0D-00DA-CF04-0CB9D375DF65}"/>
                  </a:ext>
                </a:extLst>
              </p:cNvPr>
              <p:cNvPicPr>
                <a:picLocks noChangeAspect="1"/>
              </p:cNvPicPr>
              <p:nvPr/>
            </p:nvPicPr>
            <p:blipFill>
              <a:blip r:embed="rId6"/>
              <a:stretch>
                <a:fillRect/>
              </a:stretch>
            </p:blipFill>
            <p:spPr>
              <a:xfrm>
                <a:off x="4260035" y="4265332"/>
                <a:ext cx="515110" cy="469963"/>
              </a:xfrm>
              <a:prstGeom prst="rect">
                <a:avLst/>
              </a:prstGeom>
            </p:spPr>
          </p:pic>
        </p:grpSp>
        <p:grpSp>
          <p:nvGrpSpPr>
            <p:cNvPr id="6" name="Group 67">
              <a:extLst>
                <a:ext uri="{FF2B5EF4-FFF2-40B4-BE49-F238E27FC236}">
                  <a16:creationId xmlns:a16="http://schemas.microsoft.com/office/drawing/2014/main" xmlns="" id="{77601B9E-89AE-ADDB-4606-CFBE68E2E108}"/>
                </a:ext>
              </a:extLst>
            </p:cNvPr>
            <p:cNvGrpSpPr/>
            <p:nvPr/>
          </p:nvGrpSpPr>
          <p:grpSpPr>
            <a:xfrm>
              <a:off x="8621616" y="4602563"/>
              <a:ext cx="1628458" cy="469963"/>
              <a:chOff x="3343889" y="4219325"/>
              <a:chExt cx="1628458" cy="469963"/>
            </a:xfrm>
          </p:grpSpPr>
          <p:pic>
            <p:nvPicPr>
              <p:cNvPr id="12" name="Picture 68">
                <a:extLst>
                  <a:ext uri="{FF2B5EF4-FFF2-40B4-BE49-F238E27FC236}">
                    <a16:creationId xmlns:a16="http://schemas.microsoft.com/office/drawing/2014/main" xmlns="" id="{3A8A14FF-7600-7C1F-DB3C-92AE3169539D}"/>
                  </a:ext>
                </a:extLst>
              </p:cNvPr>
              <p:cNvPicPr>
                <a:picLocks noChangeAspect="1"/>
              </p:cNvPicPr>
              <p:nvPr/>
            </p:nvPicPr>
            <p:blipFill>
              <a:blip r:embed="rId4"/>
              <a:stretch>
                <a:fillRect/>
              </a:stretch>
            </p:blipFill>
            <p:spPr>
              <a:xfrm>
                <a:off x="3900563" y="4219325"/>
                <a:ext cx="515110" cy="469963"/>
              </a:xfrm>
              <a:prstGeom prst="rect">
                <a:avLst/>
              </a:prstGeom>
            </p:spPr>
          </p:pic>
          <p:pic>
            <p:nvPicPr>
              <p:cNvPr id="13" name="Picture 69">
                <a:extLst>
                  <a:ext uri="{FF2B5EF4-FFF2-40B4-BE49-F238E27FC236}">
                    <a16:creationId xmlns:a16="http://schemas.microsoft.com/office/drawing/2014/main" xmlns="" id="{D88591D4-FBB2-4664-F6EA-F3CFC90212DF}"/>
                  </a:ext>
                </a:extLst>
              </p:cNvPr>
              <p:cNvPicPr>
                <a:picLocks noChangeAspect="1"/>
              </p:cNvPicPr>
              <p:nvPr/>
            </p:nvPicPr>
            <p:blipFill>
              <a:blip r:embed="rId5"/>
              <a:stretch>
                <a:fillRect/>
              </a:stretch>
            </p:blipFill>
            <p:spPr>
              <a:xfrm>
                <a:off x="3343889" y="4219325"/>
                <a:ext cx="515110" cy="469963"/>
              </a:xfrm>
              <a:prstGeom prst="rect">
                <a:avLst/>
              </a:prstGeom>
            </p:spPr>
          </p:pic>
          <p:pic>
            <p:nvPicPr>
              <p:cNvPr id="18" name="Picture 70">
                <a:extLst>
                  <a:ext uri="{FF2B5EF4-FFF2-40B4-BE49-F238E27FC236}">
                    <a16:creationId xmlns:a16="http://schemas.microsoft.com/office/drawing/2014/main" xmlns="" id="{A258DC8F-42DE-4DB5-02D1-27D3077E0DBB}"/>
                  </a:ext>
                </a:extLst>
              </p:cNvPr>
              <p:cNvPicPr>
                <a:picLocks noChangeAspect="1"/>
              </p:cNvPicPr>
              <p:nvPr/>
            </p:nvPicPr>
            <p:blipFill>
              <a:blip r:embed="rId6"/>
              <a:stretch>
                <a:fillRect/>
              </a:stretch>
            </p:blipFill>
            <p:spPr>
              <a:xfrm>
                <a:off x="4457237" y="4219325"/>
                <a:ext cx="515110" cy="469963"/>
              </a:xfrm>
              <a:prstGeom prst="rect">
                <a:avLst/>
              </a:prstGeom>
            </p:spPr>
          </p:pic>
        </p:grpSp>
        <p:grpSp>
          <p:nvGrpSpPr>
            <p:cNvPr id="7" name="Group 71">
              <a:extLst>
                <a:ext uri="{FF2B5EF4-FFF2-40B4-BE49-F238E27FC236}">
                  <a16:creationId xmlns:a16="http://schemas.microsoft.com/office/drawing/2014/main" xmlns="" id="{22167938-7098-A9C1-8E30-E4BB60772799}"/>
                </a:ext>
              </a:extLst>
            </p:cNvPr>
            <p:cNvGrpSpPr/>
            <p:nvPr/>
          </p:nvGrpSpPr>
          <p:grpSpPr>
            <a:xfrm>
              <a:off x="10073799" y="5148211"/>
              <a:ext cx="1583311" cy="469964"/>
              <a:chOff x="3271688" y="4179088"/>
              <a:chExt cx="1583311" cy="469964"/>
            </a:xfrm>
          </p:grpSpPr>
          <p:pic>
            <p:nvPicPr>
              <p:cNvPr id="9" name="Picture 72">
                <a:extLst>
                  <a:ext uri="{FF2B5EF4-FFF2-40B4-BE49-F238E27FC236}">
                    <a16:creationId xmlns:a16="http://schemas.microsoft.com/office/drawing/2014/main" xmlns="" id="{0CAB67E6-D51D-5DD2-D289-9815B6FCFF3B}"/>
                  </a:ext>
                </a:extLst>
              </p:cNvPr>
              <p:cNvPicPr>
                <a:picLocks noChangeAspect="1"/>
              </p:cNvPicPr>
              <p:nvPr/>
            </p:nvPicPr>
            <p:blipFill>
              <a:blip r:embed="rId4"/>
              <a:stretch>
                <a:fillRect/>
              </a:stretch>
            </p:blipFill>
            <p:spPr>
              <a:xfrm>
                <a:off x="3828362" y="4179089"/>
                <a:ext cx="469963" cy="469963"/>
              </a:xfrm>
              <a:prstGeom prst="rect">
                <a:avLst/>
              </a:prstGeom>
            </p:spPr>
          </p:pic>
          <p:pic>
            <p:nvPicPr>
              <p:cNvPr id="10" name="Picture 73">
                <a:extLst>
                  <a:ext uri="{FF2B5EF4-FFF2-40B4-BE49-F238E27FC236}">
                    <a16:creationId xmlns:a16="http://schemas.microsoft.com/office/drawing/2014/main" xmlns="" id="{FFEDD88B-85E5-8DD6-0CC4-25A145E98E8E}"/>
                  </a:ext>
                </a:extLst>
              </p:cNvPr>
              <p:cNvPicPr>
                <a:picLocks noChangeAspect="1"/>
              </p:cNvPicPr>
              <p:nvPr/>
            </p:nvPicPr>
            <p:blipFill>
              <a:blip r:embed="rId5"/>
              <a:stretch>
                <a:fillRect/>
              </a:stretch>
            </p:blipFill>
            <p:spPr>
              <a:xfrm>
                <a:off x="3271688" y="4179088"/>
                <a:ext cx="469963" cy="469963"/>
              </a:xfrm>
              <a:prstGeom prst="rect">
                <a:avLst/>
              </a:prstGeom>
            </p:spPr>
          </p:pic>
          <p:pic>
            <p:nvPicPr>
              <p:cNvPr id="11" name="Picture 74">
                <a:extLst>
                  <a:ext uri="{FF2B5EF4-FFF2-40B4-BE49-F238E27FC236}">
                    <a16:creationId xmlns:a16="http://schemas.microsoft.com/office/drawing/2014/main" xmlns="" id="{10B14A70-A760-60B3-1975-5832BA64ED18}"/>
                  </a:ext>
                </a:extLst>
              </p:cNvPr>
              <p:cNvPicPr>
                <a:picLocks noChangeAspect="1"/>
              </p:cNvPicPr>
              <p:nvPr/>
            </p:nvPicPr>
            <p:blipFill>
              <a:blip r:embed="rId6"/>
              <a:stretch>
                <a:fillRect/>
              </a:stretch>
            </p:blipFill>
            <p:spPr>
              <a:xfrm>
                <a:off x="4385036" y="4179089"/>
                <a:ext cx="469963" cy="469963"/>
              </a:xfrm>
              <a:prstGeom prst="rect">
                <a:avLst/>
              </a:prstGeom>
            </p:spPr>
          </p:pic>
        </p:grpSp>
        <p:sp>
          <p:nvSpPr>
            <p:cNvPr id="8" name="Rectangle: Rounded Corners 36">
              <a:extLst>
                <a:ext uri="{FF2B5EF4-FFF2-40B4-BE49-F238E27FC236}">
                  <a16:creationId xmlns:a16="http://schemas.microsoft.com/office/drawing/2014/main" xmlns="" id="{47B626AB-7861-CDAE-A955-F99147CB3676}"/>
                </a:ext>
              </a:extLst>
            </p:cNvPr>
            <p:cNvSpPr/>
            <p:nvPr/>
          </p:nvSpPr>
          <p:spPr>
            <a:xfrm>
              <a:off x="6470488" y="3244032"/>
              <a:ext cx="4924028"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Pony" panose="02000000000000000000" pitchFamily="2" charset="0"/>
                </a:rPr>
                <a:t>Tiêu</a:t>
              </a:r>
              <a:r>
                <a:rPr lang="en-US" sz="48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Pony" panose="02000000000000000000" pitchFamily="2" charset="0"/>
                </a:rPr>
                <a:t> chí đánh giá</a:t>
              </a:r>
              <a:endPar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Pony" panose="02000000000000000000" pitchFamily="2" charset="0"/>
              </a:endParaRPr>
            </a:p>
          </p:txBody>
        </p:sp>
      </p:grpSp>
      <p:grpSp>
        <p:nvGrpSpPr>
          <p:cNvPr id="36" name="Group 10">
            <a:extLst>
              <a:ext uri="{FF2B5EF4-FFF2-40B4-BE49-F238E27FC236}">
                <a16:creationId xmlns:a16="http://schemas.microsoft.com/office/drawing/2014/main" xmlns="" id="{923A8CE2-189E-2C4C-0A09-7FBB6FF27291}"/>
              </a:ext>
            </a:extLst>
          </p:cNvPr>
          <p:cNvGrpSpPr/>
          <p:nvPr/>
        </p:nvGrpSpPr>
        <p:grpSpPr>
          <a:xfrm>
            <a:off x="64665" y="1374547"/>
            <a:ext cx="12057568" cy="987739"/>
            <a:chOff x="712557" y="1660810"/>
            <a:chExt cx="16873686" cy="987739"/>
          </a:xfrm>
        </p:grpSpPr>
        <p:sp>
          <p:nvSpPr>
            <p:cNvPr id="49" name="TextBox 11">
              <a:extLst>
                <a:ext uri="{FF2B5EF4-FFF2-40B4-BE49-F238E27FC236}">
                  <a16:creationId xmlns:a16="http://schemas.microsoft.com/office/drawing/2014/main" xmlns="" id="{2239C182-D0E2-271D-AAFA-6DC065D3ABED}"/>
                </a:ext>
              </a:extLst>
            </p:cNvPr>
            <p:cNvSpPr txBox="1"/>
            <p:nvPr/>
          </p:nvSpPr>
          <p:spPr>
            <a:xfrm>
              <a:off x="730330" y="1669820"/>
              <a:ext cx="16855913" cy="978729"/>
            </a:xfrm>
            <a:prstGeom prst="rect">
              <a:avLst/>
            </a:prstGeom>
            <a:noFill/>
          </p:spPr>
          <p:txBody>
            <a:bodyPr wrap="square">
              <a:spAutoFit/>
            </a:bodyPr>
            <a:lstStyle/>
            <a:p>
              <a:pPr algn="ctr">
                <a:lnSpc>
                  <a:spcPct val="80000"/>
                </a:lnSpc>
              </a:pPr>
              <a:r>
                <a:rPr lang="en-US" sz="7200" b="1">
                  <a:ln w="200025">
                    <a:solidFill>
                      <a:schemeClr val="bg1"/>
                    </a:solidFill>
                    <a:prstDash val="solid"/>
                  </a:ln>
                  <a:solidFill>
                    <a:schemeClr val="bg1"/>
                  </a:solidFill>
                  <a:effectLst>
                    <a:outerShdw blurRad="50800" dist="38100" dir="5400000" algn="t" rotWithShape="0">
                      <a:prstClr val="black">
                        <a:alpha val="40000"/>
                      </a:prstClr>
                    </a:outerShdw>
                  </a:effectLst>
                  <a:latin typeface="UTM Showcard" panose="02040603050506020204" pitchFamily="18" charset="0"/>
                  <a:ea typeface="LNTH-LuoLuoNotangYuanTi 1" pitchFamily="2" charset="-128"/>
                  <a:cs typeface="LNTH-LuoLuoNotangYuanTi 1" pitchFamily="2" charset="-128"/>
                </a:rPr>
                <a:t>THI ĐUA ĐỌC TRƯỚC LỚP</a:t>
              </a:r>
              <a:endParaRPr lang="en-US" sz="7200" b="1" dirty="0">
                <a:ln w="200025">
                  <a:solidFill>
                    <a:schemeClr val="bg1"/>
                  </a:solidFill>
                  <a:prstDash val="solid"/>
                </a:ln>
                <a:solidFill>
                  <a:schemeClr val="bg1"/>
                </a:solidFill>
                <a:effectLst>
                  <a:outerShdw blurRad="50800" dist="38100" dir="5400000" algn="t" rotWithShape="0">
                    <a:prstClr val="black">
                      <a:alpha val="40000"/>
                    </a:prstClr>
                  </a:outerShdw>
                </a:effectLst>
                <a:latin typeface="UTM Showcard" panose="02040603050506020204" pitchFamily="18" charset="0"/>
                <a:ea typeface="LNTH-LuoLuoNotangYuanTi 1" pitchFamily="2" charset="-128"/>
                <a:cs typeface="LNTH-LuoLuoNotangYuanTi 1" pitchFamily="2" charset="-128"/>
              </a:endParaRPr>
            </a:p>
          </p:txBody>
        </p:sp>
        <p:sp>
          <p:nvSpPr>
            <p:cNvPr id="50" name="TextBox 12">
              <a:extLst>
                <a:ext uri="{FF2B5EF4-FFF2-40B4-BE49-F238E27FC236}">
                  <a16:creationId xmlns:a16="http://schemas.microsoft.com/office/drawing/2014/main" xmlns="" id="{D3FBCB4F-55F2-9679-0E74-4AA52BF786DB}"/>
                </a:ext>
              </a:extLst>
            </p:cNvPr>
            <p:cNvSpPr txBox="1"/>
            <p:nvPr/>
          </p:nvSpPr>
          <p:spPr>
            <a:xfrm>
              <a:off x="712557" y="1660810"/>
              <a:ext cx="16855913" cy="978729"/>
            </a:xfrm>
            <a:prstGeom prst="rect">
              <a:avLst/>
            </a:prstGeom>
            <a:noFill/>
          </p:spPr>
          <p:txBody>
            <a:bodyPr wrap="square">
              <a:spAutoFit/>
            </a:bodyPr>
            <a:lstStyle/>
            <a:p>
              <a:pPr algn="ctr">
                <a:lnSpc>
                  <a:spcPct val="80000"/>
                </a:lnSpc>
              </a:pP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T</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H</a:t>
              </a:r>
              <a:r>
                <a:rPr lang="en-US"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I </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Đ</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U</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A</a:t>
              </a:r>
              <a:r>
                <a:rPr lang="en-US" sz="7200" b="1">
                  <a:ln w="19050">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 </a:t>
              </a:r>
              <a:r>
                <a:rPr lang="en-US" sz="72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Đ</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Ọ</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C</a:t>
              </a:r>
              <a:r>
                <a:rPr lang="en-US" sz="7200" b="1">
                  <a:ln w="19050">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 </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T</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R</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Ư</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Ớ</a:t>
              </a:r>
              <a:r>
                <a:rPr lang="en-US"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C</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 </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L</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Ớ</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P</a:t>
              </a:r>
              <a:endParaRPr lang="en-US" sz="7200" b="1" dirty="0">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endParaRPr>
            </a:p>
          </p:txBody>
        </p:sp>
      </p:grpSp>
      <p:pic>
        <p:nvPicPr>
          <p:cNvPr id="69" name="Picture 6">
            <a:extLst>
              <a:ext uri="{FF2B5EF4-FFF2-40B4-BE49-F238E27FC236}">
                <a16:creationId xmlns:a16="http://schemas.microsoft.com/office/drawing/2014/main" xmlns="" id="{748828B3-B214-70D8-20E0-AB9793886EAB}"/>
              </a:ext>
            </a:extLst>
          </p:cNvPr>
          <p:cNvPicPr>
            <a:picLocks noChangeAspect="1"/>
          </p:cNvPicPr>
          <p:nvPr/>
        </p:nvPicPr>
        <p:blipFill>
          <a:blip r:embed="rId7"/>
          <a:srcRect/>
          <a:stretch>
            <a:fillRect/>
          </a:stretch>
        </p:blipFill>
        <p:spPr>
          <a:xfrm>
            <a:off x="-40007" y="3583415"/>
            <a:ext cx="2919272" cy="3101483"/>
          </a:xfrm>
          <a:prstGeom prst="rect">
            <a:avLst/>
          </a:prstGeom>
        </p:spPr>
      </p:pic>
      <p:pic>
        <p:nvPicPr>
          <p:cNvPr id="70" name="Picture 7">
            <a:extLst>
              <a:ext uri="{FF2B5EF4-FFF2-40B4-BE49-F238E27FC236}">
                <a16:creationId xmlns:a16="http://schemas.microsoft.com/office/drawing/2014/main" xmlns="" id="{271B5F7E-DCAA-949E-34B3-52DC0308DA55}"/>
              </a:ext>
            </a:extLst>
          </p:cNvPr>
          <p:cNvPicPr>
            <a:picLocks noChangeAspect="1"/>
          </p:cNvPicPr>
          <p:nvPr/>
        </p:nvPicPr>
        <p:blipFill>
          <a:blip r:embed="rId8"/>
          <a:srcRect/>
          <a:stretch>
            <a:fillRect/>
          </a:stretch>
        </p:blipFill>
        <p:spPr>
          <a:xfrm>
            <a:off x="9593380" y="3583415"/>
            <a:ext cx="2430969" cy="3077175"/>
          </a:xfrm>
          <a:prstGeom prst="rect">
            <a:avLst/>
          </a:prstGeom>
        </p:spPr>
      </p:pic>
    </p:spTree>
    <p:extLst>
      <p:ext uri="{BB962C8B-B14F-4D97-AF65-F5344CB8AC3E}">
        <p14:creationId xmlns:p14="http://schemas.microsoft.com/office/powerpoint/2010/main" val="313014214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p:tgtEl>
                                              <p:spTgt spid="46"/>
                                            </p:tgtEl>
                                            <p:attrNameLst>
                                              <p:attrName>ppt_x</p:attrName>
                                            </p:attrNameLst>
                                          </p:cBhvr>
                                          <p:tavLst>
                                            <p:tav tm="0">
                                              <p:val>
                                                <p:strVal val="#ppt_x-#ppt_w*1.125000"/>
                                              </p:val>
                                            </p:tav>
                                            <p:tav tm="100000">
                                              <p:val>
                                                <p:strVal val="#ppt_x"/>
                                              </p:val>
                                            </p:tav>
                                          </p:tavLst>
                                        </p:anim>
                                        <p:animEffect transition="in" filter="wipe(right)">
                                          <p:cBhvr>
                                            <p:cTn id="8" dur="500"/>
                                            <p:tgtEl>
                                              <p:spTgt spid="46"/>
                                            </p:tgtEl>
                                          </p:cBhvr>
                                        </p:animEffect>
                                      </p:childTnLst>
                                    </p:cTn>
                                  </p:par>
                                </p:childTnLst>
                              </p:cTn>
                            </p:par>
                            <p:par>
                              <p:cTn id="9" fill="hold">
                                <p:stCondLst>
                                  <p:cond delay="500"/>
                                </p:stCondLst>
                                <p:childTnLst>
                                  <p:par>
                                    <p:cTn id="10" presetID="2" presetClass="entr" presetSubtype="4" fill="hold" nodeType="afterEffect" p14:presetBounceEnd="77000">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14:bounceEnd="77000">
                                          <p:cBhvr additive="base">
                                            <p:cTn id="12" dur="1000" fill="hold"/>
                                            <p:tgtEl>
                                              <p:spTgt spid="36"/>
                                            </p:tgtEl>
                                            <p:attrNameLst>
                                              <p:attrName>ppt_x</p:attrName>
                                            </p:attrNameLst>
                                          </p:cBhvr>
                                          <p:tavLst>
                                            <p:tav tm="0">
                                              <p:val>
                                                <p:strVal val="#ppt_x"/>
                                              </p:val>
                                            </p:tav>
                                            <p:tav tm="100000">
                                              <p:val>
                                                <p:strVal val="#ppt_x"/>
                                              </p:val>
                                            </p:tav>
                                          </p:tavLst>
                                        </p:anim>
                                        <p:anim calcmode="lin" valueType="num" p14:bounceEnd="77000">
                                          <p:cBhvr additive="base">
                                            <p:cTn id="13" dur="1000" fill="hold"/>
                                            <p:tgtEl>
                                              <p:spTgt spid="3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80000">
                                      <p:stCondLst>
                                        <p:cond delay="0"/>
                                      </p:stCondLst>
                                      <p:childTnLst>
                                        <p:set>
                                          <p:cBhvr>
                                            <p:cTn id="17" dur="1" fill="hold">
                                              <p:stCondLst>
                                                <p:cond delay="0"/>
                                              </p:stCondLst>
                                            </p:cTn>
                                            <p:tgtEl>
                                              <p:spTgt spid="69"/>
                                            </p:tgtEl>
                                            <p:attrNameLst>
                                              <p:attrName>style.visibility</p:attrName>
                                            </p:attrNameLst>
                                          </p:cBhvr>
                                          <p:to>
                                            <p:strVal val="visible"/>
                                          </p:to>
                                        </p:set>
                                        <p:anim calcmode="lin" valueType="num" p14:bounceEnd="80000">
                                          <p:cBhvr additive="base">
                                            <p:cTn id="18" dur="1000" fill="hold"/>
                                            <p:tgtEl>
                                              <p:spTgt spid="69"/>
                                            </p:tgtEl>
                                            <p:attrNameLst>
                                              <p:attrName>ppt_x</p:attrName>
                                            </p:attrNameLst>
                                          </p:cBhvr>
                                          <p:tavLst>
                                            <p:tav tm="0">
                                              <p:val>
                                                <p:strVal val="#ppt_x"/>
                                              </p:val>
                                            </p:tav>
                                            <p:tav tm="100000">
                                              <p:val>
                                                <p:strVal val="#ppt_x"/>
                                              </p:val>
                                            </p:tav>
                                          </p:tavLst>
                                        </p:anim>
                                        <p:anim calcmode="lin" valueType="num" p14:bounceEnd="80000">
                                          <p:cBhvr additive="base">
                                            <p:cTn id="19" dur="1000" fill="hold"/>
                                            <p:tgtEl>
                                              <p:spTgt spid="6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14:presetBounceEnd="80000">
                                      <p:stCondLst>
                                        <p:cond delay="0"/>
                                      </p:stCondLst>
                                      <p:childTnLst>
                                        <p:set>
                                          <p:cBhvr>
                                            <p:cTn id="21" dur="1" fill="hold">
                                              <p:stCondLst>
                                                <p:cond delay="0"/>
                                              </p:stCondLst>
                                            </p:cTn>
                                            <p:tgtEl>
                                              <p:spTgt spid="70"/>
                                            </p:tgtEl>
                                            <p:attrNameLst>
                                              <p:attrName>style.visibility</p:attrName>
                                            </p:attrNameLst>
                                          </p:cBhvr>
                                          <p:to>
                                            <p:strVal val="visible"/>
                                          </p:to>
                                        </p:set>
                                        <p:anim calcmode="lin" valueType="num" p14:bounceEnd="80000">
                                          <p:cBhvr additive="base">
                                            <p:cTn id="22" dur="1000" fill="hold"/>
                                            <p:tgtEl>
                                              <p:spTgt spid="70"/>
                                            </p:tgtEl>
                                            <p:attrNameLst>
                                              <p:attrName>ppt_x</p:attrName>
                                            </p:attrNameLst>
                                          </p:cBhvr>
                                          <p:tavLst>
                                            <p:tav tm="0">
                                              <p:val>
                                                <p:strVal val="#ppt_x"/>
                                              </p:val>
                                            </p:tav>
                                            <p:tav tm="100000">
                                              <p:val>
                                                <p:strVal val="#ppt_x"/>
                                              </p:val>
                                            </p:tav>
                                          </p:tavLst>
                                        </p:anim>
                                        <p:anim calcmode="lin" valueType="num" p14:bounceEnd="80000">
                                          <p:cBhvr additive="base">
                                            <p:cTn id="23" dur="1000" fill="hold"/>
                                            <p:tgtEl>
                                              <p:spTgt spid="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p:tgtEl>
                                              <p:spTgt spid="46"/>
                                            </p:tgtEl>
                                            <p:attrNameLst>
                                              <p:attrName>ppt_x</p:attrName>
                                            </p:attrNameLst>
                                          </p:cBhvr>
                                          <p:tavLst>
                                            <p:tav tm="0">
                                              <p:val>
                                                <p:strVal val="#ppt_x-#ppt_w*1.125000"/>
                                              </p:val>
                                            </p:tav>
                                            <p:tav tm="100000">
                                              <p:val>
                                                <p:strVal val="#ppt_x"/>
                                              </p:val>
                                            </p:tav>
                                          </p:tavLst>
                                        </p:anim>
                                        <p:animEffect transition="in" filter="wipe(right)">
                                          <p:cBhvr>
                                            <p:cTn id="8" dur="500"/>
                                            <p:tgtEl>
                                              <p:spTgt spid="46"/>
                                            </p:tgtEl>
                                          </p:cBhvr>
                                        </p:animEffect>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1000" fill="hold"/>
                                            <p:tgtEl>
                                              <p:spTgt spid="36"/>
                                            </p:tgtEl>
                                            <p:attrNameLst>
                                              <p:attrName>ppt_x</p:attrName>
                                            </p:attrNameLst>
                                          </p:cBhvr>
                                          <p:tavLst>
                                            <p:tav tm="0">
                                              <p:val>
                                                <p:strVal val="#ppt_x"/>
                                              </p:val>
                                            </p:tav>
                                            <p:tav tm="100000">
                                              <p:val>
                                                <p:strVal val="#ppt_x"/>
                                              </p:val>
                                            </p:tav>
                                          </p:tavLst>
                                        </p:anim>
                                        <p:anim calcmode="lin" valueType="num">
                                          <p:cBhvr additive="base">
                                            <p:cTn id="13" dur="1000" fill="hold"/>
                                            <p:tgtEl>
                                              <p:spTgt spid="3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10" name="whoosh.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9"/>
                                            </p:tgtEl>
                                            <p:attrNameLst>
                                              <p:attrName>style.visibility</p:attrName>
                                            </p:attrNameLst>
                                          </p:cBhvr>
                                          <p:to>
                                            <p:strVal val="visible"/>
                                          </p:to>
                                        </p:set>
                                        <p:anim calcmode="lin" valueType="num">
                                          <p:cBhvr additive="base">
                                            <p:cTn id="18" dur="1000" fill="hold"/>
                                            <p:tgtEl>
                                              <p:spTgt spid="69"/>
                                            </p:tgtEl>
                                            <p:attrNameLst>
                                              <p:attrName>ppt_x</p:attrName>
                                            </p:attrNameLst>
                                          </p:cBhvr>
                                          <p:tavLst>
                                            <p:tav tm="0">
                                              <p:val>
                                                <p:strVal val="#ppt_x"/>
                                              </p:val>
                                            </p:tav>
                                            <p:tav tm="100000">
                                              <p:val>
                                                <p:strVal val="#ppt_x"/>
                                              </p:val>
                                            </p:tav>
                                          </p:tavLst>
                                        </p:anim>
                                        <p:anim calcmode="lin" valueType="num">
                                          <p:cBhvr additive="base">
                                            <p:cTn id="19" dur="1000" fill="hold"/>
                                            <p:tgtEl>
                                              <p:spTgt spid="6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0"/>
                                            </p:tgtEl>
                                            <p:attrNameLst>
                                              <p:attrName>style.visibility</p:attrName>
                                            </p:attrNameLst>
                                          </p:cBhvr>
                                          <p:to>
                                            <p:strVal val="visible"/>
                                          </p:to>
                                        </p:set>
                                        <p:anim calcmode="lin" valueType="num">
                                          <p:cBhvr additive="base">
                                            <p:cTn id="22" dur="1000" fill="hold"/>
                                            <p:tgtEl>
                                              <p:spTgt spid="70"/>
                                            </p:tgtEl>
                                            <p:attrNameLst>
                                              <p:attrName>ppt_x</p:attrName>
                                            </p:attrNameLst>
                                          </p:cBhvr>
                                          <p:tavLst>
                                            <p:tav tm="0">
                                              <p:val>
                                                <p:strVal val="#ppt_x"/>
                                              </p:val>
                                            </p:tav>
                                            <p:tav tm="100000">
                                              <p:val>
                                                <p:strVal val="#ppt_x"/>
                                              </p:val>
                                            </p:tav>
                                          </p:tavLst>
                                        </p:anim>
                                        <p:anim calcmode="lin" valueType="num">
                                          <p:cBhvr additive="base">
                                            <p:cTn id="23" dur="1000" fill="hold"/>
                                            <p:tgtEl>
                                              <p:spTgt spid="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11"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a:extLst>
              <a:ext uri="{FF2B5EF4-FFF2-40B4-BE49-F238E27FC236}">
                <a16:creationId xmlns:a16="http://schemas.microsoft.com/office/drawing/2014/main" xmlns="" id="{9A24E85A-2516-8ED4-6441-6F01BCC4751A}"/>
              </a:ext>
            </a:extLst>
          </p:cNvPr>
          <p:cNvGrpSpPr/>
          <p:nvPr/>
        </p:nvGrpSpPr>
        <p:grpSpPr>
          <a:xfrm>
            <a:off x="73565" y="330669"/>
            <a:ext cx="12044868" cy="980967"/>
            <a:chOff x="730330" y="1668993"/>
            <a:chExt cx="16855913" cy="980967"/>
          </a:xfrm>
        </p:grpSpPr>
        <p:sp>
          <p:nvSpPr>
            <p:cNvPr id="14" name="TextBox 11">
              <a:extLst>
                <a:ext uri="{FF2B5EF4-FFF2-40B4-BE49-F238E27FC236}">
                  <a16:creationId xmlns:a16="http://schemas.microsoft.com/office/drawing/2014/main" xmlns="" id="{F8FFB99D-BD5B-ECB1-6C6F-A326123F4090}"/>
                </a:ext>
              </a:extLst>
            </p:cNvPr>
            <p:cNvSpPr txBox="1"/>
            <p:nvPr/>
          </p:nvSpPr>
          <p:spPr>
            <a:xfrm>
              <a:off x="730330" y="1669820"/>
              <a:ext cx="16855913" cy="980140"/>
            </a:xfrm>
            <a:prstGeom prst="rect">
              <a:avLst/>
            </a:prstGeom>
            <a:noFill/>
          </p:spPr>
          <p:txBody>
            <a:bodyPr wrap="square">
              <a:spAutoFit/>
            </a:bodyPr>
            <a:lstStyle/>
            <a:p>
              <a:pPr algn="ctr">
                <a:lnSpc>
                  <a:spcPct val="80000"/>
                </a:lnSpc>
              </a:pPr>
              <a:r>
                <a:rPr lang="en-US" sz="7200" b="1">
                  <a:ln w="200025">
                    <a:solidFill>
                      <a:schemeClr val="bg1"/>
                    </a:solidFill>
                    <a:prstDash val="solid"/>
                  </a:ln>
                  <a:solidFill>
                    <a:schemeClr val="bg1"/>
                  </a:solidFill>
                  <a:effectLst>
                    <a:outerShdw blurRad="50800" dist="38100" dir="5400000" algn="t" rotWithShape="0">
                      <a:prstClr val="black">
                        <a:alpha val="40000"/>
                      </a:prstClr>
                    </a:outerShdw>
                  </a:effectLst>
                  <a:latin typeface="LNTH-LuoLuoNotangYuanTi 1" pitchFamily="2" charset="-128"/>
                  <a:ea typeface="LNTH-LuoLuoNotangYuanTi 1" pitchFamily="2" charset="-128"/>
                  <a:cs typeface="LNTH-LuoLuoNotangYuanTi 1" pitchFamily="2" charset="-128"/>
                </a:rPr>
                <a:t>BÌNH CHỌN NHÓM ĐỌC TỐT NHẤT</a:t>
              </a:r>
              <a:endParaRPr lang="en-US" sz="7200" b="1" dirty="0">
                <a:ln w="200025">
                  <a:solidFill>
                    <a:schemeClr val="bg1"/>
                  </a:solidFill>
                  <a:prstDash val="solid"/>
                </a:ln>
                <a:solidFill>
                  <a:schemeClr val="bg1"/>
                </a:solidFill>
                <a:effectLst>
                  <a:outerShdw blurRad="50800" dist="38100" dir="5400000" algn="t" rotWithShape="0">
                    <a:prstClr val="black">
                      <a:alpha val="40000"/>
                    </a:prstClr>
                  </a:outerShdw>
                </a:effectLst>
                <a:latin typeface="LNTH-LuoLuoNotangYuanTi 1" pitchFamily="2" charset="-128"/>
                <a:ea typeface="LNTH-LuoLuoNotangYuanTi 1" pitchFamily="2" charset="-128"/>
                <a:cs typeface="LNTH-LuoLuoNotangYuanTi 1" pitchFamily="2" charset="-128"/>
              </a:endParaRPr>
            </a:p>
          </p:txBody>
        </p:sp>
        <p:sp>
          <p:nvSpPr>
            <p:cNvPr id="15" name="TextBox 12">
              <a:extLst>
                <a:ext uri="{FF2B5EF4-FFF2-40B4-BE49-F238E27FC236}">
                  <a16:creationId xmlns:a16="http://schemas.microsoft.com/office/drawing/2014/main" xmlns="" id="{76A51243-5885-D88C-9616-20C2D70BF15A}"/>
                </a:ext>
              </a:extLst>
            </p:cNvPr>
            <p:cNvSpPr txBox="1"/>
            <p:nvPr/>
          </p:nvSpPr>
          <p:spPr>
            <a:xfrm>
              <a:off x="730330" y="1668993"/>
              <a:ext cx="16855913" cy="980140"/>
            </a:xfrm>
            <a:prstGeom prst="rect">
              <a:avLst/>
            </a:prstGeom>
            <a:noFill/>
          </p:spPr>
          <p:txBody>
            <a:bodyPr wrap="square">
              <a:spAutoFit/>
            </a:bodyPr>
            <a:lstStyle/>
            <a:p>
              <a:pPr algn="ctr">
                <a:lnSpc>
                  <a:spcPct val="80000"/>
                </a:lnSpc>
              </a:pP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B</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Ì</a:t>
              </a:r>
              <a:r>
                <a:rPr lang="en-US"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H </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C</a:t>
              </a:r>
              <a:r>
                <a:rPr lang="en-US" sz="72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H</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Ọ</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r>
                <a:rPr lang="en-US" sz="7200" b="1">
                  <a:ln w="19050">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H</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Ó</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M </a:t>
              </a:r>
              <a:r>
                <a:rPr lang="en-US"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Đ</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Ọ</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C </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T</a:t>
              </a:r>
              <a:r>
                <a:rPr lang="en-US"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Ố</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T </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r>
                <a:rPr lang="en-US" sz="72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H</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Ấ</a:t>
              </a:r>
              <a:r>
                <a:rPr lang="en-US"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T</a:t>
              </a:r>
              <a:endParaRPr lang="en-US" sz="7200" b="1" dirty="0">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endParaRPr>
            </a:p>
          </p:txBody>
        </p:sp>
      </p:grpSp>
      <p:pic>
        <p:nvPicPr>
          <p:cNvPr id="23" name="Hình ảnh 22" descr="Ảnh có chứa Phim hoạt hình, hình mẫu, phim hoạt hình&#10;&#10;Mô tả được tạo tự động">
            <a:extLst>
              <a:ext uri="{FF2B5EF4-FFF2-40B4-BE49-F238E27FC236}">
                <a16:creationId xmlns:a16="http://schemas.microsoft.com/office/drawing/2014/main" xmlns="" id="{2CCB448F-4D23-CE0A-5386-65C501066D11}"/>
              </a:ext>
            </a:extLst>
          </p:cNvPr>
          <p:cNvPicPr>
            <a:picLocks noChangeAspect="1"/>
          </p:cNvPicPr>
          <p:nvPr/>
        </p:nvPicPr>
        <p:blipFill>
          <a:blip r:embed="rId5"/>
          <a:stretch>
            <a:fillRect/>
          </a:stretch>
        </p:blipFill>
        <p:spPr>
          <a:xfrm>
            <a:off x="621518" y="871168"/>
            <a:ext cx="6314925" cy="6302295"/>
          </a:xfrm>
          <a:prstGeom prst="rect">
            <a:avLst/>
          </a:prstGeom>
        </p:spPr>
      </p:pic>
    </p:spTree>
    <p:controls>
      <mc:AlternateContent xmlns:mc="http://schemas.openxmlformats.org/markup-compatibility/2006">
        <mc:Choice xmlns:v="urn:schemas-microsoft-com:vml" Requires="v">
          <p:control spid="5122" name="TextBox1" r:id="rId2" imgW="4851360" imgH="1397160"/>
        </mc:Choice>
        <mc:Fallback>
          <p:control name="TextBox1" r:id="rId2" imgW="4851360" imgH="1397160">
            <p:pic>
              <p:nvPicPr>
                <p:cNvPr id="24" name="TextBox1">
                  <a:extLst>
                    <a:ext uri="{FF2B5EF4-FFF2-40B4-BE49-F238E27FC236}">
                      <a16:creationId xmlns:a16="http://schemas.microsoft.com/office/drawing/2014/main" xmlns="" id="{9341FCCF-999D-7243-61FD-34C4F8D316C6}"/>
                    </a:ext>
                  </a:extLst>
                </p:cNvPr>
                <p:cNvPicPr>
                  <a:picLocks/>
                </p:cNvPicPr>
                <p:nvPr/>
              </p:nvPicPr>
              <p:blipFill>
                <a:blip r:embed="rId6"/>
                <a:stretch>
                  <a:fillRect/>
                </a:stretch>
              </p:blipFill>
              <p:spPr>
                <a:xfrm>
                  <a:off x="7010408" y="2210438"/>
                  <a:ext cx="4850611" cy="1394141"/>
                </a:xfrm>
                <a:prstGeom prst="rect">
                  <a:avLst/>
                </a:prstGeom>
              </p:spPr>
            </p:pic>
          </p:control>
        </mc:Fallback>
      </mc:AlternateContent>
    </p:controls>
    <p:extLst>
      <p:ext uri="{BB962C8B-B14F-4D97-AF65-F5344CB8AC3E}">
        <p14:creationId xmlns:p14="http://schemas.microsoft.com/office/powerpoint/2010/main" val="187281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xmlns="" id="{54FB873E-C698-2159-745C-BDAA02FF4B92}"/>
              </a:ext>
            </a:extLst>
          </p:cNvPr>
          <p:cNvGrpSpPr/>
          <p:nvPr/>
        </p:nvGrpSpPr>
        <p:grpSpPr>
          <a:xfrm>
            <a:off x="89699" y="137160"/>
            <a:ext cx="12102301" cy="4093326"/>
            <a:chOff x="89699" y="0"/>
            <a:chExt cx="12102301" cy="4093326"/>
          </a:xfrm>
        </p:grpSpPr>
        <p:pic>
          <p:nvPicPr>
            <p:cNvPr id="3" name="Picture 7">
              <a:extLst>
                <a:ext uri="{FF2B5EF4-FFF2-40B4-BE49-F238E27FC236}">
                  <a16:creationId xmlns:a16="http://schemas.microsoft.com/office/drawing/2014/main" xmlns="" id="{653A07C5-D135-12F5-3415-B39F3A04EB8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714419" y="0"/>
              <a:ext cx="4477581" cy="3942137"/>
            </a:xfrm>
            <a:prstGeom prst="rect">
              <a:avLst/>
            </a:prstGeom>
          </p:spPr>
        </p:pic>
        <p:pic>
          <p:nvPicPr>
            <p:cNvPr id="4" name="Picture 7">
              <a:extLst>
                <a:ext uri="{FF2B5EF4-FFF2-40B4-BE49-F238E27FC236}">
                  <a16:creationId xmlns:a16="http://schemas.microsoft.com/office/drawing/2014/main" xmlns="" id="{46869680-9FEB-E9F5-9AC5-46851D6ACB9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9699" y="151189"/>
              <a:ext cx="4477581" cy="3942137"/>
            </a:xfrm>
            <a:prstGeom prst="rect">
              <a:avLst/>
            </a:prstGeom>
          </p:spPr>
        </p:pic>
        <p:pic>
          <p:nvPicPr>
            <p:cNvPr id="6" name="Picture 12">
              <a:extLst>
                <a:ext uri="{FF2B5EF4-FFF2-40B4-BE49-F238E27FC236}">
                  <a16:creationId xmlns:a16="http://schemas.microsoft.com/office/drawing/2014/main" xmlns="" id="{34CBEA7A-AF33-A0A9-49BD-F1B165FF2FF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632968" y="2012939"/>
              <a:ext cx="4696391" cy="921588"/>
            </a:xfrm>
            <a:prstGeom prst="rect">
              <a:avLst/>
            </a:prstGeom>
          </p:spPr>
        </p:pic>
      </p:grpSp>
      <p:pic>
        <p:nvPicPr>
          <p:cNvPr id="20" name="Picture 6">
            <a:extLst>
              <a:ext uri="{FF2B5EF4-FFF2-40B4-BE49-F238E27FC236}">
                <a16:creationId xmlns:a16="http://schemas.microsoft.com/office/drawing/2014/main" xmlns="" id="{E2480FB0-0362-3812-2562-7E21F16E8954}"/>
              </a:ext>
            </a:extLst>
          </p:cNvPr>
          <p:cNvPicPr>
            <a:picLocks noChangeAspect="1"/>
          </p:cNvPicPr>
          <p:nvPr/>
        </p:nvPicPr>
        <p:blipFill>
          <a:blip r:embed="rId9"/>
          <a:srcRect/>
          <a:stretch>
            <a:fillRect/>
          </a:stretch>
        </p:blipFill>
        <p:spPr>
          <a:xfrm>
            <a:off x="2746193" y="3295941"/>
            <a:ext cx="3257042" cy="3460336"/>
          </a:xfrm>
          <a:prstGeom prst="rect">
            <a:avLst/>
          </a:prstGeom>
        </p:spPr>
      </p:pic>
      <p:pic>
        <p:nvPicPr>
          <p:cNvPr id="21" name="Picture 7">
            <a:extLst>
              <a:ext uri="{FF2B5EF4-FFF2-40B4-BE49-F238E27FC236}">
                <a16:creationId xmlns:a16="http://schemas.microsoft.com/office/drawing/2014/main" xmlns="" id="{F6A85C4F-956A-DC81-2AE8-01E49C6DD44F}"/>
              </a:ext>
            </a:extLst>
          </p:cNvPr>
          <p:cNvPicPr>
            <a:picLocks noChangeAspect="1"/>
          </p:cNvPicPr>
          <p:nvPr/>
        </p:nvPicPr>
        <p:blipFill>
          <a:blip r:embed="rId10"/>
          <a:srcRect/>
          <a:stretch>
            <a:fillRect/>
          </a:stretch>
        </p:blipFill>
        <p:spPr>
          <a:xfrm>
            <a:off x="6206472" y="3295940"/>
            <a:ext cx="2712241" cy="3433215"/>
          </a:xfrm>
          <a:prstGeom prst="rect">
            <a:avLst/>
          </a:prstGeom>
        </p:spPr>
      </p:pic>
      <p:grpSp>
        <p:nvGrpSpPr>
          <p:cNvPr id="13" name="Group 11">
            <a:extLst>
              <a:ext uri="{FF2B5EF4-FFF2-40B4-BE49-F238E27FC236}">
                <a16:creationId xmlns:a16="http://schemas.microsoft.com/office/drawing/2014/main" xmlns="" id="{D648BB52-A86F-9880-3869-58DC2D6198D7}"/>
              </a:ext>
            </a:extLst>
          </p:cNvPr>
          <p:cNvGrpSpPr/>
          <p:nvPr/>
        </p:nvGrpSpPr>
        <p:grpSpPr>
          <a:xfrm>
            <a:off x="3516024" y="85794"/>
            <a:ext cx="4930277" cy="1027678"/>
            <a:chOff x="-555806" y="-12015"/>
            <a:chExt cx="4930277" cy="1027678"/>
          </a:xfrm>
        </p:grpSpPr>
        <p:sp>
          <p:nvSpPr>
            <p:cNvPr id="14" name="文本框 18">
              <a:extLst>
                <a:ext uri="{FF2B5EF4-FFF2-40B4-BE49-F238E27FC236}">
                  <a16:creationId xmlns:a16="http://schemas.microsoft.com/office/drawing/2014/main" xmlns="" id="{FA063B09-D045-9B06-8018-3DED3B26BB50}"/>
                </a:ext>
              </a:extLst>
            </p:cNvPr>
            <p:cNvSpPr txBox="1"/>
            <p:nvPr/>
          </p:nvSpPr>
          <p:spPr>
            <a:xfrm>
              <a:off x="-555806" y="0"/>
              <a:ext cx="4930277" cy="1015663"/>
            </a:xfrm>
            <a:prstGeom prst="rect">
              <a:avLst/>
            </a:prstGeom>
            <a:noFill/>
          </p:spPr>
          <p:txBody>
            <a:bodyPr wrap="square" rtlCol="0">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6000" b="0">
                  <a:ln w="1651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9Slide05 Phobia" panose="02000506000000020003" pitchFamily="2" charset="0"/>
                  <a:ea typeface="+mn-ea"/>
                </a:rPr>
                <a:t>Hoạt động:</a:t>
              </a:r>
              <a:endParaRPr lang="zh-CN" altLang="en-US" sz="6000" b="0" dirty="0">
                <a:ln w="1651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9Slide05 Phobia" panose="02000506000000020003" pitchFamily="2" charset="0"/>
                <a:ea typeface="+mn-ea"/>
              </a:endParaRPr>
            </a:p>
          </p:txBody>
        </p:sp>
        <p:sp>
          <p:nvSpPr>
            <p:cNvPr id="15" name="文本框 18">
              <a:extLst>
                <a:ext uri="{FF2B5EF4-FFF2-40B4-BE49-F238E27FC236}">
                  <a16:creationId xmlns:a16="http://schemas.microsoft.com/office/drawing/2014/main" xmlns="" id="{6B666F7D-ECD7-AA65-D9E5-CC5D7D9141D8}"/>
                </a:ext>
              </a:extLst>
            </p:cNvPr>
            <p:cNvSpPr txBox="1"/>
            <p:nvPr/>
          </p:nvSpPr>
          <p:spPr>
            <a:xfrm>
              <a:off x="-333125" y="-12015"/>
              <a:ext cx="4484914" cy="1015663"/>
            </a:xfrm>
            <a:prstGeom prst="rect">
              <a:avLst/>
            </a:prstGeom>
            <a:noFill/>
          </p:spPr>
          <p:txBody>
            <a:bodyPr wrap="square" rtlCol="0">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a:ln>
                    <a:noFill/>
                  </a:ln>
                  <a:solidFill>
                    <a:srgbClr val="FF66FF"/>
                  </a:solidFill>
                  <a:effectLst/>
                  <a:uLnTx/>
                  <a:uFillTx/>
                  <a:latin typeface="#9Slide05 Phobia" panose="02000506000000020003" pitchFamily="2" charset="0"/>
                </a:rPr>
                <a:t>Hoạt động:</a:t>
              </a:r>
              <a:endParaRPr kumimoji="0" lang="zh-CN" altLang="en-US" sz="6000" b="0" i="0" u="none" strike="noStrike" kern="1200" cap="none" spc="0" normalizeH="0" baseline="0" noProof="0" dirty="0">
                <a:ln>
                  <a:noFill/>
                </a:ln>
                <a:solidFill>
                  <a:srgbClr val="FF66FF"/>
                </a:solidFill>
                <a:effectLst/>
                <a:uLnTx/>
                <a:uFillTx/>
                <a:latin typeface="#9Slide05 Phobia" panose="02000506000000020003" pitchFamily="2" charset="0"/>
              </a:endParaRPr>
            </a:p>
          </p:txBody>
        </p:sp>
      </p:grpSp>
      <p:grpSp>
        <p:nvGrpSpPr>
          <p:cNvPr id="5" name="Group 6">
            <a:extLst>
              <a:ext uri="{FF2B5EF4-FFF2-40B4-BE49-F238E27FC236}">
                <a16:creationId xmlns:a16="http://schemas.microsoft.com/office/drawing/2014/main" xmlns="" id="{1A60B42F-AAE1-D44B-51E1-C44B5C451AC5}"/>
              </a:ext>
            </a:extLst>
          </p:cNvPr>
          <p:cNvGrpSpPr/>
          <p:nvPr/>
        </p:nvGrpSpPr>
        <p:grpSpPr>
          <a:xfrm>
            <a:off x="1452790" y="991314"/>
            <a:ext cx="9056744" cy="1472904"/>
            <a:chOff x="5334131" y="6585062"/>
            <a:chExt cx="13208092" cy="2127089"/>
          </a:xfrm>
        </p:grpSpPr>
        <p:sp>
          <p:nvSpPr>
            <p:cNvPr id="7" name="TextBox 7">
              <a:extLst>
                <a:ext uri="{FF2B5EF4-FFF2-40B4-BE49-F238E27FC236}">
                  <a16:creationId xmlns:a16="http://schemas.microsoft.com/office/drawing/2014/main" xmlns="" id="{6FFD67BC-399E-C1BC-C7B9-DDB9AB168CCA}"/>
                </a:ext>
              </a:extLst>
            </p:cNvPr>
            <p:cNvSpPr txBox="1"/>
            <p:nvPr/>
          </p:nvSpPr>
          <p:spPr>
            <a:xfrm>
              <a:off x="5334131" y="6585062"/>
              <a:ext cx="13208091" cy="2127089"/>
            </a:xfrm>
            <a:prstGeom prst="rect">
              <a:avLst/>
            </a:prstGeom>
            <a:noFill/>
          </p:spPr>
          <p:txBody>
            <a:bodyPr wrap="square" rtlCol="0">
              <a:spAutoFit/>
            </a:bodyPr>
            <a:lstStyle/>
            <a:p>
              <a:pPr algn="ctr">
                <a:lnSpc>
                  <a:spcPct val="130000"/>
                </a:lnSpc>
              </a:pPr>
              <a:r>
                <a:rPr lang="en-US" sz="8000" b="1">
                  <a:ln w="2762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TM Showcard" panose="02040603050506020204" pitchFamily="18" charset="0"/>
                </a:rPr>
                <a:t>LUYỆN ĐỌC HIỂU</a:t>
              </a:r>
              <a:endParaRPr lang="en-US" sz="8000" b="1" dirty="0">
                <a:ln w="2762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TM Showcard" panose="02040603050506020204" pitchFamily="18" charset="0"/>
              </a:endParaRPr>
            </a:p>
          </p:txBody>
        </p:sp>
        <p:sp>
          <p:nvSpPr>
            <p:cNvPr id="8" name="TextBox 8">
              <a:extLst>
                <a:ext uri="{FF2B5EF4-FFF2-40B4-BE49-F238E27FC236}">
                  <a16:creationId xmlns:a16="http://schemas.microsoft.com/office/drawing/2014/main" xmlns="" id="{FC1696B4-AA3A-C8A6-5FA4-F08A68C0D983}"/>
                </a:ext>
              </a:extLst>
            </p:cNvPr>
            <p:cNvSpPr txBox="1"/>
            <p:nvPr/>
          </p:nvSpPr>
          <p:spPr>
            <a:xfrm>
              <a:off x="5334132" y="6585062"/>
              <a:ext cx="13208091" cy="2127089"/>
            </a:xfrm>
            <a:prstGeom prst="rect">
              <a:avLst/>
            </a:prstGeom>
            <a:noFill/>
          </p:spPr>
          <p:txBody>
            <a:bodyPr wrap="square" rtlCol="0">
              <a:spAutoFit/>
            </a:bodyPr>
            <a:lstStyle/>
            <a:p>
              <a:pPr algn="ctr">
                <a:lnSpc>
                  <a:spcPct val="130000"/>
                </a:lnSpc>
              </a:pPr>
              <a:r>
                <a:rPr lang="en-US" sz="80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TM Showcard" panose="02040603050506020204" pitchFamily="18" charset="0"/>
                </a:rPr>
                <a:t>L</a:t>
              </a:r>
              <a:r>
                <a:rPr lang="en-US" sz="80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TM Showcard" panose="02040603050506020204" pitchFamily="18" charset="0"/>
                </a:rPr>
                <a:t>U</a:t>
              </a:r>
              <a:r>
                <a:rPr lang="en-US" sz="80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Showcard" panose="02040603050506020204" pitchFamily="18" charset="0"/>
                </a:rPr>
                <a:t>Y</a:t>
              </a:r>
              <a:r>
                <a:rPr lang="en-US" sz="80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TM Showcard" panose="02040603050506020204" pitchFamily="18" charset="0"/>
                </a:rPr>
                <a:t>Ệ</a:t>
              </a:r>
              <a:r>
                <a:rPr lang="en-US" sz="8000" b="1">
                  <a:ln w="19050">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UTM Showcard" panose="02040603050506020204" pitchFamily="18" charset="0"/>
                </a:rPr>
                <a:t>N</a:t>
              </a:r>
              <a:r>
                <a:rPr lang="en-US" sz="80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TM Showcard" panose="02040603050506020204" pitchFamily="18" charset="0"/>
                </a:rPr>
                <a:t> Đ</a:t>
              </a:r>
              <a:r>
                <a:rPr lang="en-US" sz="80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Showcard" panose="02040603050506020204" pitchFamily="18" charset="0"/>
                </a:rPr>
                <a:t>Ọ</a:t>
              </a:r>
              <a:r>
                <a:rPr lang="en-US" sz="80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TM Showcard" panose="02040603050506020204" pitchFamily="18" charset="0"/>
                </a:rPr>
                <a:t>C </a:t>
              </a:r>
              <a:r>
                <a:rPr lang="en-US" sz="80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TM Showcard" panose="02040603050506020204" pitchFamily="18" charset="0"/>
                </a:rPr>
                <a:t>H</a:t>
              </a:r>
              <a:r>
                <a:rPr lang="en-US" sz="80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TM Showcard" panose="02040603050506020204" pitchFamily="18" charset="0"/>
                </a:rPr>
                <a:t>I</a:t>
              </a:r>
              <a:r>
                <a:rPr lang="en-US" sz="8000" b="1">
                  <a:ln w="19050">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UTM Showcard" panose="02040603050506020204" pitchFamily="18" charset="0"/>
                </a:rPr>
                <a:t>Ể</a:t>
              </a:r>
              <a:r>
                <a:rPr lang="en-US" sz="80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TM Showcard" panose="02040603050506020204" pitchFamily="18" charset="0"/>
                </a:rPr>
                <a:t>U</a:t>
              </a:r>
              <a:endParaRPr lang="en-US" sz="8000" b="1" dirty="0">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TM Showcard" panose="02040603050506020204" pitchFamily="18" charset="0"/>
              </a:endParaRPr>
            </a:p>
          </p:txBody>
        </p:sp>
      </p:grpSp>
    </p:spTree>
    <p:extLst>
      <p:ext uri="{BB962C8B-B14F-4D97-AF65-F5344CB8AC3E}">
        <p14:creationId xmlns:p14="http://schemas.microsoft.com/office/powerpoint/2010/main" val="240923052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2000">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6" presetClass="emph" presetSubtype="0" fill="hold" nodeType="afterEffect">
                                      <p:stCondLst>
                                        <p:cond delay="0"/>
                                      </p:stCondLst>
                                      <p:childTnLst>
                                        <p:animEffect transition="out" filter="fade">
                                          <p:cBhvr>
                                            <p:cTn id="11" dur="500" tmFilter="0, 0; .2, .5; .8, .5; 1, 0"/>
                                            <p:tgtEl>
                                              <p:spTgt spid="2"/>
                                            </p:tgtEl>
                                          </p:cBhvr>
                                        </p:animEffect>
                                        <p:animScale>
                                          <p:cBhvr>
                                            <p:cTn id="12" dur="250" autoRev="1" fill="hold"/>
                                            <p:tgtEl>
                                              <p:spTgt spid="2"/>
                                            </p:tgtEl>
                                          </p:cBhvr>
                                          <p:by x="105000" y="105000"/>
                                        </p:animScale>
                                      </p:childTnLst>
                                      <p:subTnLst>
                                        <p:audio>
                                          <p:cMediaNode>
                                            <p:cTn display="0" masterRel="sameClick">
                                              <p:stCondLst>
                                                <p:cond evt="begin" delay="0">
                                                  <p:tn val="10"/>
                                                </p:cond>
                                              </p:stCondLst>
                                              <p:endCondLst>
                                                <p:cond evt="onStopAudio" delay="0">
                                                  <p:tgtEl>
                                                    <p:sldTgt/>
                                                  </p:tgtEl>
                                                </p:cond>
                                              </p:endCondLst>
                                            </p:cTn>
                                            <p:tgtEl>
                                              <p:sndTgt r:embed="rId2" name="Trò-chơi-chíu.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14:presetBounceEnd="80000">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14:bounceEnd="80000">
                                          <p:cBhvr additive="base">
                                            <p:cTn id="17" dur="1000" fill="hold"/>
                                            <p:tgtEl>
                                              <p:spTgt spid="20"/>
                                            </p:tgtEl>
                                            <p:attrNameLst>
                                              <p:attrName>ppt_x</p:attrName>
                                            </p:attrNameLst>
                                          </p:cBhvr>
                                          <p:tavLst>
                                            <p:tav tm="0">
                                              <p:val>
                                                <p:strVal val="#ppt_x"/>
                                              </p:val>
                                            </p:tav>
                                            <p:tav tm="100000">
                                              <p:val>
                                                <p:strVal val="#ppt_x"/>
                                              </p:val>
                                            </p:tav>
                                          </p:tavLst>
                                        </p:anim>
                                        <p:anim calcmode="lin" valueType="num" p14:bounceEnd="80000">
                                          <p:cBhvr additive="base">
                                            <p:cTn id="18" dur="10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14:presetBounceEnd="80000">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14:bounceEnd="80000">
                                          <p:cBhvr additive="base">
                                            <p:cTn id="21" dur="1000" fill="hold"/>
                                            <p:tgtEl>
                                              <p:spTgt spid="21"/>
                                            </p:tgtEl>
                                            <p:attrNameLst>
                                              <p:attrName>ppt_x</p:attrName>
                                            </p:attrNameLst>
                                          </p:cBhvr>
                                          <p:tavLst>
                                            <p:tav tm="0">
                                              <p:val>
                                                <p:strVal val="#ppt_x"/>
                                              </p:val>
                                            </p:tav>
                                            <p:tav tm="100000">
                                              <p:val>
                                                <p:strVal val="#ppt_x"/>
                                              </p:val>
                                            </p:tav>
                                          </p:tavLst>
                                        </p:anim>
                                        <p:anim calcmode="lin" valueType="num" p14:bounceEnd="80000">
                                          <p:cBhvr additive="base">
                                            <p:cTn id="22" dur="100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Trò-chơi-chíu.wav"/>
                                            </p:tgtEl>
                                          </p:cMediaNode>
                                        </p:audio>
                                      </p:subTnLst>
                                    </p:cTn>
                                  </p:par>
                                  <p:par>
                                    <p:cTn id="23" presetID="12" presetClass="entr" presetSubtype="8"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ppt_x</p:attrName>
                                            </p:attrNameLst>
                                          </p:cBhvr>
                                          <p:tavLst>
                                            <p:tav tm="0">
                                              <p:val>
                                                <p:strVal val="#ppt_x-#ppt_w*1.125000"/>
                                              </p:val>
                                            </p:tav>
                                            <p:tav tm="100000">
                                              <p:val>
                                                <p:strVal val="#ppt_x"/>
                                              </p:val>
                                            </p:tav>
                                          </p:tavLst>
                                        </p:anim>
                                        <p:animEffect transition="in" filter="wipe(right)">
                                          <p:cBhvr>
                                            <p:cTn id="26" dur="500"/>
                                            <p:tgtEl>
                                              <p:spTgt spid="13"/>
                                            </p:tgtEl>
                                          </p:cBhvr>
                                        </p:animEffect>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250" fill="hold"/>
                                            <p:tgtEl>
                                              <p:spTgt spid="5"/>
                                            </p:tgtEl>
                                            <p:attrNameLst>
                                              <p:attrName>ppt_w</p:attrName>
                                            </p:attrNameLst>
                                          </p:cBhvr>
                                          <p:tavLst>
                                            <p:tav tm="0">
                                              <p:val>
                                                <p:fltVal val="0"/>
                                              </p:val>
                                            </p:tav>
                                            <p:tav tm="100000">
                                              <p:val>
                                                <p:strVal val="#ppt_w"/>
                                              </p:val>
                                            </p:tav>
                                          </p:tavLst>
                                        </p:anim>
                                        <p:anim calcmode="lin" valueType="num">
                                          <p:cBhvr>
                                            <p:cTn id="31" dur="250" fill="hold"/>
                                            <p:tgtEl>
                                              <p:spTgt spid="5"/>
                                            </p:tgtEl>
                                            <p:attrNameLst>
                                              <p:attrName>ppt_h</p:attrName>
                                            </p:attrNameLst>
                                          </p:cBhvr>
                                          <p:tavLst>
                                            <p:tav tm="0">
                                              <p:val>
                                                <p:fltVal val="0"/>
                                              </p:val>
                                            </p:tav>
                                            <p:tav tm="100000">
                                              <p:val>
                                                <p:strVal val="#ppt_h"/>
                                              </p:val>
                                            </p:tav>
                                          </p:tavLst>
                                        </p:anim>
                                        <p:animEffect transition="in" filter="fade">
                                          <p:cBhvr>
                                            <p:cTn id="32" dur="250"/>
                                            <p:tgtEl>
                                              <p:spTgt spid="5"/>
                                            </p:tgtEl>
                                          </p:cBhvr>
                                        </p:animEffect>
                                      </p:childTnLst>
                                      <p:subTnLst>
                                        <p:audio>
                                          <p:cMediaNode>
                                            <p:cTn display="0" masterRel="sameClick">
                                              <p:stCondLst>
                                                <p:cond evt="begin" delay="0">
                                                  <p:tn val="28"/>
                                                </p:cond>
                                              </p:stCondLst>
                                              <p:endCondLst>
                                                <p:cond evt="onStopAudio" delay="0">
                                                  <p:tgtEl>
                                                    <p:sldTgt/>
                                                  </p:tgtEl>
                                                </p:cond>
                                              </p:endCondLst>
                                            </p:cTn>
                                            <p:tgtEl>
                                              <p:sndTgt r:embed="rId3" name="whoosh.wav"/>
                                            </p:tgtEl>
                                          </p:cMediaNode>
                                        </p:audio>
                                      </p:subTnLst>
                                    </p:cTn>
                                  </p:par>
                                </p:childTnLst>
                              </p:cTn>
                            </p:par>
                            <p:par>
                              <p:cTn id="33" fill="hold">
                                <p:stCondLst>
                                  <p:cond delay="1250"/>
                                </p:stCondLst>
                                <p:childTnLst>
                                  <p:par>
                                    <p:cTn id="34" presetID="6" presetClass="emph" presetSubtype="0" fill="hold" nodeType="afterEffect" p14:presetBounceEnd="98000">
                                      <p:stCondLst>
                                        <p:cond delay="0"/>
                                      </p:stCondLst>
                                      <p:childTnLst>
                                        <p:animScale p14:bounceEnd="98000">
                                          <p:cBhvr>
                                            <p:cTn id="35" dur="2000" fill="hold"/>
                                            <p:tgtEl>
                                              <p:spTgt spid="5"/>
                                            </p:tgtEl>
                                          </p:cBhvr>
                                          <p:by x="101000" y="10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6" presetClass="emph" presetSubtype="0" fill="hold" nodeType="afterEffect">
                                      <p:stCondLst>
                                        <p:cond delay="0"/>
                                      </p:stCondLst>
                                      <p:childTnLst>
                                        <p:animEffect transition="out" filter="fade">
                                          <p:cBhvr>
                                            <p:cTn id="11" dur="500" tmFilter="0, 0; .2, .5; .8, .5; 1, 0"/>
                                            <p:tgtEl>
                                              <p:spTgt spid="2"/>
                                            </p:tgtEl>
                                          </p:cBhvr>
                                        </p:animEffect>
                                        <p:animScale>
                                          <p:cBhvr>
                                            <p:cTn id="12" dur="250" autoRev="1" fill="hold"/>
                                            <p:tgtEl>
                                              <p:spTgt spid="2"/>
                                            </p:tgtEl>
                                          </p:cBhvr>
                                          <p:by x="105000" y="105000"/>
                                        </p:animScale>
                                      </p:childTnLst>
                                      <p:subTnLst>
                                        <p:audio>
                                          <p:cMediaNode>
                                            <p:cTn display="0" masterRel="sameClick">
                                              <p:stCondLst>
                                                <p:cond evt="begin" delay="0">
                                                  <p:tn val="10"/>
                                                </p:cond>
                                              </p:stCondLst>
                                              <p:endCondLst>
                                                <p:cond evt="onStopAudio" delay="0">
                                                  <p:tgtEl>
                                                    <p:sldTgt/>
                                                  </p:tgtEl>
                                                </p:cond>
                                              </p:endCondLst>
                                            </p:cTn>
                                            <p:tgtEl>
                                              <p:sndTgt r:embed="rId11" name="Trò-chơi-chíu.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ppt_x"/>
                                              </p:val>
                                            </p:tav>
                                            <p:tav tm="100000">
                                              <p:val>
                                                <p:strVal val="#ppt_x"/>
                                              </p:val>
                                            </p:tav>
                                          </p:tavLst>
                                        </p:anim>
                                        <p:anim calcmode="lin" valueType="num">
                                          <p:cBhvr additive="base">
                                            <p:cTn id="18" dur="10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1000" fill="hold"/>
                                            <p:tgtEl>
                                              <p:spTgt spid="21"/>
                                            </p:tgtEl>
                                            <p:attrNameLst>
                                              <p:attrName>ppt_x</p:attrName>
                                            </p:attrNameLst>
                                          </p:cBhvr>
                                          <p:tavLst>
                                            <p:tav tm="0">
                                              <p:val>
                                                <p:strVal val="#ppt_x"/>
                                              </p:val>
                                            </p:tav>
                                            <p:tav tm="100000">
                                              <p:val>
                                                <p:strVal val="#ppt_x"/>
                                              </p:val>
                                            </p:tav>
                                          </p:tavLst>
                                        </p:anim>
                                        <p:anim calcmode="lin" valueType="num">
                                          <p:cBhvr additive="base">
                                            <p:cTn id="22" dur="100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11" name="Trò-chơi-chíu.wav"/>
                                            </p:tgtEl>
                                          </p:cMediaNode>
                                        </p:audio>
                                      </p:subTnLst>
                                    </p:cTn>
                                  </p:par>
                                  <p:par>
                                    <p:cTn id="23" presetID="12" presetClass="entr" presetSubtype="8"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ppt_x</p:attrName>
                                            </p:attrNameLst>
                                          </p:cBhvr>
                                          <p:tavLst>
                                            <p:tav tm="0">
                                              <p:val>
                                                <p:strVal val="#ppt_x-#ppt_w*1.125000"/>
                                              </p:val>
                                            </p:tav>
                                            <p:tav tm="100000">
                                              <p:val>
                                                <p:strVal val="#ppt_x"/>
                                              </p:val>
                                            </p:tav>
                                          </p:tavLst>
                                        </p:anim>
                                        <p:animEffect transition="in" filter="wipe(right)">
                                          <p:cBhvr>
                                            <p:cTn id="26" dur="500"/>
                                            <p:tgtEl>
                                              <p:spTgt spid="13"/>
                                            </p:tgtEl>
                                          </p:cBhvr>
                                        </p:animEffect>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250" fill="hold"/>
                                            <p:tgtEl>
                                              <p:spTgt spid="5"/>
                                            </p:tgtEl>
                                            <p:attrNameLst>
                                              <p:attrName>ppt_w</p:attrName>
                                            </p:attrNameLst>
                                          </p:cBhvr>
                                          <p:tavLst>
                                            <p:tav tm="0">
                                              <p:val>
                                                <p:fltVal val="0"/>
                                              </p:val>
                                            </p:tav>
                                            <p:tav tm="100000">
                                              <p:val>
                                                <p:strVal val="#ppt_w"/>
                                              </p:val>
                                            </p:tav>
                                          </p:tavLst>
                                        </p:anim>
                                        <p:anim calcmode="lin" valueType="num">
                                          <p:cBhvr>
                                            <p:cTn id="31" dur="250" fill="hold"/>
                                            <p:tgtEl>
                                              <p:spTgt spid="5"/>
                                            </p:tgtEl>
                                            <p:attrNameLst>
                                              <p:attrName>ppt_h</p:attrName>
                                            </p:attrNameLst>
                                          </p:cBhvr>
                                          <p:tavLst>
                                            <p:tav tm="0">
                                              <p:val>
                                                <p:fltVal val="0"/>
                                              </p:val>
                                            </p:tav>
                                            <p:tav tm="100000">
                                              <p:val>
                                                <p:strVal val="#ppt_h"/>
                                              </p:val>
                                            </p:tav>
                                          </p:tavLst>
                                        </p:anim>
                                        <p:animEffect transition="in" filter="fade">
                                          <p:cBhvr>
                                            <p:cTn id="32" dur="250"/>
                                            <p:tgtEl>
                                              <p:spTgt spid="5"/>
                                            </p:tgtEl>
                                          </p:cBhvr>
                                        </p:animEffect>
                                      </p:childTnLst>
                                      <p:subTnLst>
                                        <p:audio>
                                          <p:cMediaNode>
                                            <p:cTn display="0" masterRel="sameClick">
                                              <p:stCondLst>
                                                <p:cond evt="begin" delay="0">
                                                  <p:tn val="28"/>
                                                </p:cond>
                                              </p:stCondLst>
                                              <p:endCondLst>
                                                <p:cond evt="onStopAudio" delay="0">
                                                  <p:tgtEl>
                                                    <p:sldTgt/>
                                                  </p:tgtEl>
                                                </p:cond>
                                              </p:endCondLst>
                                            </p:cTn>
                                            <p:tgtEl>
                                              <p:sndTgt r:embed="rId12" name="whoosh.wav"/>
                                            </p:tgtEl>
                                          </p:cMediaNode>
                                        </p:audio>
                                      </p:subTnLst>
                                    </p:cTn>
                                  </p:par>
                                </p:childTnLst>
                              </p:cTn>
                            </p:par>
                            <p:par>
                              <p:cTn id="33" fill="hold">
                                <p:stCondLst>
                                  <p:cond delay="1250"/>
                                </p:stCondLst>
                                <p:childTnLst>
                                  <p:par>
                                    <p:cTn id="34" presetID="6" presetClass="emph" presetSubtype="0" fill="hold" nodeType="afterEffect">
                                      <p:stCondLst>
                                        <p:cond delay="0"/>
                                      </p:stCondLst>
                                      <p:childTnLst>
                                        <p:animScale>
                                          <p:cBhvr>
                                            <p:cTn id="35" dur="2000" fill="hold"/>
                                            <p:tgtEl>
                                              <p:spTgt spid="5"/>
                                            </p:tgtEl>
                                          </p:cBhvr>
                                          <p:by x="101000" y="10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Rounded Corners 21">
            <a:extLst>
              <a:ext uri="{FF2B5EF4-FFF2-40B4-BE49-F238E27FC236}">
                <a16:creationId xmlns:a16="http://schemas.microsoft.com/office/drawing/2014/main" xmlns="" id="{541F15D0-A345-8615-EE08-BA1B16B7C4E4}"/>
              </a:ext>
            </a:extLst>
          </p:cNvPr>
          <p:cNvSpPr/>
          <p:nvPr/>
        </p:nvSpPr>
        <p:spPr>
          <a:xfrm>
            <a:off x="167896" y="151518"/>
            <a:ext cx="11806697" cy="6549533"/>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Thảo nguyên: vùng đất rộng, bằng phẳng, thực vật chủ yếu là cỏ.</a:t>
            </a:r>
          </a:p>
        </p:txBody>
      </p:sp>
      <p:sp>
        <p:nvSpPr>
          <p:cNvPr id="10" name="TextBox 67">
            <a:extLst>
              <a:ext uri="{FF2B5EF4-FFF2-40B4-BE49-F238E27FC236}">
                <a16:creationId xmlns:a16="http://schemas.microsoft.com/office/drawing/2014/main" xmlns="" id="{404A3C00-DF8C-60EB-C610-A68FB7904A86}"/>
              </a:ext>
            </a:extLst>
          </p:cNvPr>
          <p:cNvSpPr txBox="1"/>
          <p:nvPr/>
        </p:nvSpPr>
        <p:spPr>
          <a:xfrm>
            <a:off x="1164015" y="195063"/>
            <a:ext cx="9610808" cy="1200329"/>
          </a:xfrm>
          <a:prstGeom prst="rect">
            <a:avLst/>
          </a:prstGeom>
          <a:noFill/>
          <a:effectLst>
            <a:outerShdw blurRad="152400" dist="317500" dir="5400000" sx="90000" sy="-19000" rotWithShape="0">
              <a:prstClr val="black">
                <a:alpha val="15000"/>
              </a:prstClr>
            </a:outerShdw>
          </a:effectLst>
        </p:spPr>
        <p:txBody>
          <a:bodyPr wrap="square" rtlCol="0">
            <a:spAutoFit/>
          </a:bodyPr>
          <a:lstStyle/>
          <a:p>
            <a:pPr algn="ctr"/>
            <a:r>
              <a:rPr lang="en-US" sz="7200" b="1">
                <a:ln w="28575">
                  <a:solidFill>
                    <a:schemeClr val="bg1">
                      <a:lumMod val="95000"/>
                    </a:schemeClr>
                  </a:solidFill>
                  <a:prstDash val="solid"/>
                </a:ln>
                <a:solidFill>
                  <a:srgbClr val="FF0066"/>
                </a:solidFill>
                <a:effectLst>
                  <a:glow rad="139700">
                    <a:srgbClr val="FFFF66"/>
                  </a:glow>
                </a:effectLst>
                <a:latin typeface="SVN-Apple" panose="02040603050506020204" pitchFamily="18" charset="0"/>
                <a:ea typeface="LNTH-LuoLuoNotangYuanTi 1" pitchFamily="2" charset="-128"/>
                <a:cs typeface="LNTH-LuoLuoNotangYuanTi 1" pitchFamily="2" charset="-128"/>
              </a:rPr>
              <a:t>THẢO LUẬN NHÓM ĐÔI</a:t>
            </a:r>
            <a:endParaRPr lang="en-US" sz="7200" b="1" dirty="0">
              <a:ln w="28575">
                <a:solidFill>
                  <a:schemeClr val="bg1">
                    <a:lumMod val="95000"/>
                  </a:schemeClr>
                </a:solidFill>
                <a:prstDash val="solid"/>
              </a:ln>
              <a:solidFill>
                <a:srgbClr val="FF0066"/>
              </a:solidFill>
              <a:effectLst>
                <a:glow rad="139700">
                  <a:srgbClr val="FFFF66"/>
                </a:glow>
              </a:effectLst>
              <a:latin typeface="SVN-Apple" panose="02040603050506020204" pitchFamily="18" charset="0"/>
              <a:ea typeface="LNTH-LuoLuoNotangYuanTi 1" pitchFamily="2" charset="-128"/>
              <a:cs typeface="LNTH-LuoLuoNotangYuanTi 1" pitchFamily="2" charset="-128"/>
            </a:endParaRPr>
          </a:p>
        </p:txBody>
      </p:sp>
      <p:grpSp>
        <p:nvGrpSpPr>
          <p:cNvPr id="11" name="Group 7">
            <a:extLst>
              <a:ext uri="{FF2B5EF4-FFF2-40B4-BE49-F238E27FC236}">
                <a16:creationId xmlns:a16="http://schemas.microsoft.com/office/drawing/2014/main" xmlns="" id="{73506515-746A-86E9-BF69-3DEE93968E0C}"/>
              </a:ext>
            </a:extLst>
          </p:cNvPr>
          <p:cNvGrpSpPr/>
          <p:nvPr/>
        </p:nvGrpSpPr>
        <p:grpSpPr>
          <a:xfrm>
            <a:off x="705088" y="1458850"/>
            <a:ext cx="550481" cy="830998"/>
            <a:chOff x="5748902" y="4521706"/>
            <a:chExt cx="550481" cy="830998"/>
          </a:xfrm>
        </p:grpSpPr>
        <p:sp>
          <p:nvSpPr>
            <p:cNvPr id="12" name="TextBox 8">
              <a:extLst>
                <a:ext uri="{FF2B5EF4-FFF2-40B4-BE49-F238E27FC236}">
                  <a16:creationId xmlns:a16="http://schemas.microsoft.com/office/drawing/2014/main" xmlns="" id="{10EC952A-3D2B-FBC5-988A-A4A34B14C9A9}"/>
                </a:ext>
              </a:extLst>
            </p:cNvPr>
            <p:cNvSpPr txBox="1"/>
            <p:nvPr/>
          </p:nvSpPr>
          <p:spPr>
            <a:xfrm rot="21418226">
              <a:off x="5748902" y="4521707"/>
              <a:ext cx="550481" cy="830997"/>
            </a:xfrm>
            <a:prstGeom prst="rect">
              <a:avLst/>
            </a:prstGeom>
            <a:noFill/>
          </p:spPr>
          <p:txBody>
            <a:bodyPr wrap="square" rtlCol="0">
              <a:spAutoFit/>
            </a:bodyPr>
            <a:lstStyle/>
            <a:p>
              <a:pPr algn="just"/>
              <a:r>
                <a:rPr lang="en-US" sz="4800" b="1">
                  <a:ln w="317500">
                    <a:solidFill>
                      <a:srgbClr val="FFFFCC"/>
                    </a:solidFill>
                  </a:ln>
                  <a:solidFill>
                    <a:srgbClr val="FF5050"/>
                  </a:solidFill>
                  <a:latin typeface="SVN-Gretoon" panose="02040603050506020204" pitchFamily="18" charset="0"/>
                </a:rPr>
                <a:t>1</a:t>
              </a:r>
              <a:endParaRPr lang="vi-VN" sz="4800" b="1" dirty="0">
                <a:ln w="317500">
                  <a:solidFill>
                    <a:srgbClr val="FFFFCC"/>
                  </a:solidFill>
                </a:ln>
                <a:solidFill>
                  <a:srgbClr val="FF5050"/>
                </a:solidFill>
              </a:endParaRPr>
            </a:p>
          </p:txBody>
        </p:sp>
        <p:sp>
          <p:nvSpPr>
            <p:cNvPr id="16" name="TextBox 9">
              <a:extLst>
                <a:ext uri="{FF2B5EF4-FFF2-40B4-BE49-F238E27FC236}">
                  <a16:creationId xmlns:a16="http://schemas.microsoft.com/office/drawing/2014/main" xmlns="" id="{2B099354-EE76-69EE-E957-FA711F36E68E}"/>
                </a:ext>
              </a:extLst>
            </p:cNvPr>
            <p:cNvSpPr txBox="1"/>
            <p:nvPr/>
          </p:nvSpPr>
          <p:spPr>
            <a:xfrm rot="21418226">
              <a:off x="5748902" y="4521706"/>
              <a:ext cx="550481" cy="830997"/>
            </a:xfrm>
            <a:prstGeom prst="rect">
              <a:avLst/>
            </a:prstGeom>
            <a:noFill/>
          </p:spPr>
          <p:txBody>
            <a:bodyPr wrap="square" rtlCol="0">
              <a:spAutoFit/>
            </a:bodyPr>
            <a:lstStyle/>
            <a:p>
              <a:pPr algn="just"/>
              <a:r>
                <a:rPr lang="en-US" sz="4800" b="1">
                  <a:solidFill>
                    <a:srgbClr val="FF5050"/>
                  </a:solidFill>
                  <a:latin typeface="SVN-Gretoon" panose="02040603050506020204" pitchFamily="18" charset="0"/>
                </a:rPr>
                <a:t>1</a:t>
              </a:r>
              <a:endParaRPr lang="vi-VN" sz="4800" b="1" dirty="0">
                <a:solidFill>
                  <a:srgbClr val="FF5050"/>
                </a:solidFill>
              </a:endParaRPr>
            </a:p>
          </p:txBody>
        </p:sp>
      </p:grpSp>
      <p:sp>
        <p:nvSpPr>
          <p:cNvPr id="17" name="Hộp Văn bản 16">
            <a:extLst>
              <a:ext uri="{FF2B5EF4-FFF2-40B4-BE49-F238E27FC236}">
                <a16:creationId xmlns:a16="http://schemas.microsoft.com/office/drawing/2014/main" xmlns="" id="{3B7F74CF-7391-3E34-DF46-4EB49AD341F5}"/>
              </a:ext>
            </a:extLst>
          </p:cNvPr>
          <p:cNvSpPr txBox="1"/>
          <p:nvPr/>
        </p:nvSpPr>
        <p:spPr>
          <a:xfrm>
            <a:off x="1301479" y="1458448"/>
            <a:ext cx="10021995" cy="1077218"/>
          </a:xfrm>
          <a:prstGeom prst="rect">
            <a:avLst/>
          </a:prstGeom>
          <a:noFill/>
        </p:spPr>
        <p:txBody>
          <a:bodyPr wrap="square">
            <a:spAutoFit/>
          </a:bodyPr>
          <a:lstStyle/>
          <a:p>
            <a:pPr algn="just"/>
            <a:r>
              <a:rPr lang="vi-VN" sz="3200">
                <a:latin typeface="Calibri" panose="020F0502020204030204" pitchFamily="34" charset="0"/>
                <a:cs typeface="Calibri" panose="020F0502020204030204" pitchFamily="34" charset="0"/>
              </a:rPr>
              <a:t>Uy-li-am nghĩ và làm gì khi nhìn thấy những hình ảnh trong cuốn sách khoa học?</a:t>
            </a:r>
            <a:endParaRPr lang="en-US" sz="3200"/>
          </a:p>
        </p:txBody>
      </p:sp>
      <p:grpSp>
        <p:nvGrpSpPr>
          <p:cNvPr id="23" name="Group 7">
            <a:extLst>
              <a:ext uri="{FF2B5EF4-FFF2-40B4-BE49-F238E27FC236}">
                <a16:creationId xmlns:a16="http://schemas.microsoft.com/office/drawing/2014/main" xmlns="" id="{FD2244F6-2AFD-F592-FF0A-E0687B74ACFE}"/>
              </a:ext>
            </a:extLst>
          </p:cNvPr>
          <p:cNvGrpSpPr/>
          <p:nvPr/>
        </p:nvGrpSpPr>
        <p:grpSpPr>
          <a:xfrm>
            <a:off x="632592" y="2578042"/>
            <a:ext cx="556373" cy="780404"/>
            <a:chOff x="5743010" y="4541522"/>
            <a:chExt cx="556373" cy="780404"/>
          </a:xfrm>
        </p:grpSpPr>
        <p:sp>
          <p:nvSpPr>
            <p:cNvPr id="24" name="TextBox 8">
              <a:extLst>
                <a:ext uri="{FF2B5EF4-FFF2-40B4-BE49-F238E27FC236}">
                  <a16:creationId xmlns:a16="http://schemas.microsoft.com/office/drawing/2014/main" xmlns="" id="{07D34BBA-5358-5776-47B3-C6FD0B29A756}"/>
                </a:ext>
              </a:extLst>
            </p:cNvPr>
            <p:cNvSpPr txBox="1"/>
            <p:nvPr/>
          </p:nvSpPr>
          <p:spPr>
            <a:xfrm rot="21418226">
              <a:off x="5748902" y="4552485"/>
              <a:ext cx="550481" cy="769441"/>
            </a:xfrm>
            <a:prstGeom prst="rect">
              <a:avLst/>
            </a:prstGeom>
            <a:noFill/>
          </p:spPr>
          <p:txBody>
            <a:bodyPr wrap="square" rtlCol="0">
              <a:spAutoFit/>
            </a:bodyPr>
            <a:lstStyle/>
            <a:p>
              <a:pPr algn="just"/>
              <a:r>
                <a:rPr lang="en-US" sz="4400" b="1">
                  <a:ln w="317500">
                    <a:solidFill>
                      <a:srgbClr val="FFFFCC"/>
                    </a:solidFill>
                  </a:ln>
                  <a:solidFill>
                    <a:srgbClr val="FF5050"/>
                  </a:solidFill>
                  <a:latin typeface="SVN-Gretoon" panose="02040603050506020204" pitchFamily="18" charset="0"/>
                </a:rPr>
                <a:t>2</a:t>
              </a:r>
              <a:endParaRPr lang="vi-VN" sz="4400" b="1" dirty="0">
                <a:ln w="317500">
                  <a:solidFill>
                    <a:srgbClr val="FFFFCC"/>
                  </a:solidFill>
                </a:ln>
                <a:solidFill>
                  <a:srgbClr val="FF5050"/>
                </a:solidFill>
              </a:endParaRPr>
            </a:p>
          </p:txBody>
        </p:sp>
        <p:sp>
          <p:nvSpPr>
            <p:cNvPr id="25" name="TextBox 9">
              <a:extLst>
                <a:ext uri="{FF2B5EF4-FFF2-40B4-BE49-F238E27FC236}">
                  <a16:creationId xmlns:a16="http://schemas.microsoft.com/office/drawing/2014/main" xmlns="" id="{1E1881AB-E45B-7C04-1C59-604CAE468CBD}"/>
                </a:ext>
              </a:extLst>
            </p:cNvPr>
            <p:cNvSpPr txBox="1"/>
            <p:nvPr/>
          </p:nvSpPr>
          <p:spPr>
            <a:xfrm rot="21418226">
              <a:off x="5743010" y="4541522"/>
              <a:ext cx="550481" cy="769441"/>
            </a:xfrm>
            <a:prstGeom prst="rect">
              <a:avLst/>
            </a:prstGeom>
            <a:noFill/>
          </p:spPr>
          <p:txBody>
            <a:bodyPr wrap="square" rtlCol="0">
              <a:spAutoFit/>
            </a:bodyPr>
            <a:lstStyle/>
            <a:p>
              <a:pPr algn="just"/>
              <a:r>
                <a:rPr lang="en-US" sz="4400" b="1">
                  <a:solidFill>
                    <a:srgbClr val="FF5050"/>
                  </a:solidFill>
                  <a:latin typeface="SVN-Gretoon" panose="02040603050506020204" pitchFamily="18" charset="0"/>
                </a:rPr>
                <a:t>2</a:t>
              </a:r>
              <a:endParaRPr lang="vi-VN" sz="4400" b="1" dirty="0">
                <a:solidFill>
                  <a:srgbClr val="FF5050"/>
                </a:solidFill>
              </a:endParaRPr>
            </a:p>
          </p:txBody>
        </p:sp>
      </p:grpSp>
      <p:sp>
        <p:nvSpPr>
          <p:cNvPr id="26" name="Hộp Văn bản 25">
            <a:extLst>
              <a:ext uri="{FF2B5EF4-FFF2-40B4-BE49-F238E27FC236}">
                <a16:creationId xmlns:a16="http://schemas.microsoft.com/office/drawing/2014/main" xmlns="" id="{854EDB7A-A8CD-8259-26C6-44E266B1072F}"/>
              </a:ext>
            </a:extLst>
          </p:cNvPr>
          <p:cNvSpPr txBox="1"/>
          <p:nvPr/>
        </p:nvSpPr>
        <p:spPr>
          <a:xfrm>
            <a:off x="1301479" y="2622100"/>
            <a:ext cx="10021995" cy="584775"/>
          </a:xfrm>
          <a:prstGeom prst="rect">
            <a:avLst/>
          </a:prstGeom>
          <a:noFill/>
        </p:spPr>
        <p:txBody>
          <a:bodyPr wrap="square">
            <a:spAutoFit/>
          </a:bodyPr>
          <a:lstStyle/>
          <a:p>
            <a:pPr algn="just"/>
            <a:r>
              <a:rPr lang="vi-VN" sz="3200">
                <a:latin typeface="Calibri" panose="020F0502020204030204" pitchFamily="34" charset="0"/>
                <a:cs typeface="Calibri" panose="020F0502020204030204" pitchFamily="34" charset="0"/>
              </a:rPr>
              <a:t>Nhờ đâu Uy-li-am dựng lên được chiếc cối xay gió?</a:t>
            </a:r>
            <a:endParaRPr lang="en-US" sz="3200"/>
          </a:p>
        </p:txBody>
      </p:sp>
      <p:grpSp>
        <p:nvGrpSpPr>
          <p:cNvPr id="27" name="Group 7">
            <a:extLst>
              <a:ext uri="{FF2B5EF4-FFF2-40B4-BE49-F238E27FC236}">
                <a16:creationId xmlns:a16="http://schemas.microsoft.com/office/drawing/2014/main" xmlns="" id="{DA80FB9E-4ADB-03D7-FA9A-145AC3E508ED}"/>
              </a:ext>
            </a:extLst>
          </p:cNvPr>
          <p:cNvGrpSpPr/>
          <p:nvPr/>
        </p:nvGrpSpPr>
        <p:grpSpPr>
          <a:xfrm>
            <a:off x="612643" y="3605936"/>
            <a:ext cx="615608" cy="792671"/>
            <a:chOff x="5748902" y="4529255"/>
            <a:chExt cx="615608" cy="792671"/>
          </a:xfrm>
        </p:grpSpPr>
        <p:sp>
          <p:nvSpPr>
            <p:cNvPr id="28" name="TextBox 8">
              <a:extLst>
                <a:ext uri="{FF2B5EF4-FFF2-40B4-BE49-F238E27FC236}">
                  <a16:creationId xmlns:a16="http://schemas.microsoft.com/office/drawing/2014/main" xmlns="" id="{5BE88FE9-66F9-BCB4-D8D8-EF2FA077760D}"/>
                </a:ext>
              </a:extLst>
            </p:cNvPr>
            <p:cNvSpPr txBox="1"/>
            <p:nvPr/>
          </p:nvSpPr>
          <p:spPr>
            <a:xfrm rot="21418226">
              <a:off x="5748902" y="4552485"/>
              <a:ext cx="550481" cy="769441"/>
            </a:xfrm>
            <a:prstGeom prst="rect">
              <a:avLst/>
            </a:prstGeom>
            <a:noFill/>
          </p:spPr>
          <p:txBody>
            <a:bodyPr wrap="square" rtlCol="0">
              <a:spAutoFit/>
            </a:bodyPr>
            <a:lstStyle/>
            <a:p>
              <a:pPr algn="just"/>
              <a:r>
                <a:rPr lang="en-US" sz="4400" b="1">
                  <a:ln w="317500">
                    <a:solidFill>
                      <a:srgbClr val="FFFFCC"/>
                    </a:solidFill>
                  </a:ln>
                  <a:solidFill>
                    <a:srgbClr val="FF5050"/>
                  </a:solidFill>
                  <a:latin typeface="SVN-Gretoon" panose="02040603050506020204" pitchFamily="18" charset="0"/>
                </a:rPr>
                <a:t>3</a:t>
              </a:r>
              <a:endParaRPr lang="vi-VN" sz="4400" b="1" dirty="0">
                <a:ln w="317500">
                  <a:solidFill>
                    <a:srgbClr val="FFFFCC"/>
                  </a:solidFill>
                </a:ln>
                <a:solidFill>
                  <a:srgbClr val="FF5050"/>
                </a:solidFill>
              </a:endParaRPr>
            </a:p>
          </p:txBody>
        </p:sp>
        <p:sp>
          <p:nvSpPr>
            <p:cNvPr id="29" name="TextBox 9">
              <a:extLst>
                <a:ext uri="{FF2B5EF4-FFF2-40B4-BE49-F238E27FC236}">
                  <a16:creationId xmlns:a16="http://schemas.microsoft.com/office/drawing/2014/main" xmlns="" id="{79BEBF9E-EAEB-CA98-61B0-2C661C7D2751}"/>
                </a:ext>
              </a:extLst>
            </p:cNvPr>
            <p:cNvSpPr txBox="1"/>
            <p:nvPr/>
          </p:nvSpPr>
          <p:spPr>
            <a:xfrm rot="21418226">
              <a:off x="5760281" y="4529255"/>
              <a:ext cx="604229" cy="769441"/>
            </a:xfrm>
            <a:prstGeom prst="rect">
              <a:avLst/>
            </a:prstGeom>
            <a:noFill/>
          </p:spPr>
          <p:txBody>
            <a:bodyPr wrap="square" rtlCol="0">
              <a:spAutoFit/>
            </a:bodyPr>
            <a:lstStyle/>
            <a:p>
              <a:pPr algn="just"/>
              <a:r>
                <a:rPr lang="en-US" sz="4400" b="1">
                  <a:solidFill>
                    <a:srgbClr val="FF5050"/>
                  </a:solidFill>
                  <a:latin typeface="SVN-Gretoon" panose="02040603050506020204" pitchFamily="18" charset="0"/>
                </a:rPr>
                <a:t>3</a:t>
              </a:r>
              <a:endParaRPr lang="vi-VN" sz="4400" b="1" dirty="0">
                <a:solidFill>
                  <a:srgbClr val="FF5050"/>
                </a:solidFill>
              </a:endParaRPr>
            </a:p>
          </p:txBody>
        </p:sp>
      </p:grpSp>
      <p:sp>
        <p:nvSpPr>
          <p:cNvPr id="30" name="Hộp Văn bản 29">
            <a:extLst>
              <a:ext uri="{FF2B5EF4-FFF2-40B4-BE49-F238E27FC236}">
                <a16:creationId xmlns:a16="http://schemas.microsoft.com/office/drawing/2014/main" xmlns="" id="{FCF8B332-BCA5-BC39-270D-05B149B69C50}"/>
              </a:ext>
            </a:extLst>
          </p:cNvPr>
          <p:cNvSpPr txBox="1"/>
          <p:nvPr/>
        </p:nvSpPr>
        <p:spPr>
          <a:xfrm>
            <a:off x="1259579" y="3661732"/>
            <a:ext cx="10673114" cy="584775"/>
          </a:xfrm>
          <a:prstGeom prst="rect">
            <a:avLst/>
          </a:prstGeom>
          <a:noFill/>
        </p:spPr>
        <p:txBody>
          <a:bodyPr wrap="square">
            <a:spAutoFit/>
          </a:bodyPr>
          <a:lstStyle/>
          <a:p>
            <a:pPr algn="just"/>
            <a:r>
              <a:rPr lang="vi-VN" sz="3200">
                <a:latin typeface="Calibri" panose="020F0502020204030204" pitchFamily="34" charset="0"/>
                <a:cs typeface="Calibri" panose="020F0502020204030204" pitchFamily="34" charset="0"/>
              </a:rPr>
              <a:t>Vì sao mọi người hò reo sung sướng khi cối xay gió hoạt động?</a:t>
            </a:r>
            <a:endParaRPr lang="en-US" sz="3200"/>
          </a:p>
        </p:txBody>
      </p:sp>
      <p:grpSp>
        <p:nvGrpSpPr>
          <p:cNvPr id="31" name="Group 7">
            <a:extLst>
              <a:ext uri="{FF2B5EF4-FFF2-40B4-BE49-F238E27FC236}">
                <a16:creationId xmlns:a16="http://schemas.microsoft.com/office/drawing/2014/main" xmlns="" id="{DDB70568-E0B6-378F-3D68-FA542C586D2F}"/>
              </a:ext>
            </a:extLst>
          </p:cNvPr>
          <p:cNvGrpSpPr/>
          <p:nvPr/>
        </p:nvGrpSpPr>
        <p:grpSpPr>
          <a:xfrm>
            <a:off x="578844" y="4647116"/>
            <a:ext cx="604229" cy="788685"/>
            <a:chOff x="5734161" y="4552485"/>
            <a:chExt cx="604229" cy="788685"/>
          </a:xfrm>
        </p:grpSpPr>
        <p:sp>
          <p:nvSpPr>
            <p:cNvPr id="32" name="TextBox 8">
              <a:extLst>
                <a:ext uri="{FF2B5EF4-FFF2-40B4-BE49-F238E27FC236}">
                  <a16:creationId xmlns:a16="http://schemas.microsoft.com/office/drawing/2014/main" xmlns="" id="{59117952-A49C-E16A-7B0E-5F911C372C43}"/>
                </a:ext>
              </a:extLst>
            </p:cNvPr>
            <p:cNvSpPr txBox="1"/>
            <p:nvPr/>
          </p:nvSpPr>
          <p:spPr>
            <a:xfrm rot="21418226">
              <a:off x="5748902" y="4552485"/>
              <a:ext cx="550481" cy="769441"/>
            </a:xfrm>
            <a:prstGeom prst="rect">
              <a:avLst/>
            </a:prstGeom>
            <a:noFill/>
          </p:spPr>
          <p:txBody>
            <a:bodyPr wrap="square" rtlCol="0">
              <a:spAutoFit/>
            </a:bodyPr>
            <a:lstStyle/>
            <a:p>
              <a:pPr algn="just"/>
              <a:r>
                <a:rPr lang="en-US" sz="4400" b="1">
                  <a:ln w="317500">
                    <a:solidFill>
                      <a:srgbClr val="FFFFCC"/>
                    </a:solidFill>
                  </a:ln>
                  <a:solidFill>
                    <a:srgbClr val="FF5050"/>
                  </a:solidFill>
                  <a:latin typeface="SVN-Gretoon" panose="02040603050506020204" pitchFamily="18" charset="0"/>
                </a:rPr>
                <a:t>4</a:t>
              </a:r>
              <a:endParaRPr lang="vi-VN" sz="4400" b="1" dirty="0">
                <a:ln w="317500">
                  <a:solidFill>
                    <a:srgbClr val="FFFFCC"/>
                  </a:solidFill>
                </a:ln>
                <a:solidFill>
                  <a:srgbClr val="FF5050"/>
                </a:solidFill>
              </a:endParaRPr>
            </a:p>
          </p:txBody>
        </p:sp>
        <p:sp>
          <p:nvSpPr>
            <p:cNvPr id="33" name="TextBox 9">
              <a:extLst>
                <a:ext uri="{FF2B5EF4-FFF2-40B4-BE49-F238E27FC236}">
                  <a16:creationId xmlns:a16="http://schemas.microsoft.com/office/drawing/2014/main" xmlns="" id="{7367D141-C992-2A8F-7EB2-68D20599F7C8}"/>
                </a:ext>
              </a:extLst>
            </p:cNvPr>
            <p:cNvSpPr txBox="1"/>
            <p:nvPr/>
          </p:nvSpPr>
          <p:spPr>
            <a:xfrm rot="21418226">
              <a:off x="5734161" y="4571729"/>
              <a:ext cx="604229" cy="769441"/>
            </a:xfrm>
            <a:prstGeom prst="rect">
              <a:avLst/>
            </a:prstGeom>
            <a:noFill/>
          </p:spPr>
          <p:txBody>
            <a:bodyPr wrap="square" rtlCol="0">
              <a:spAutoFit/>
            </a:bodyPr>
            <a:lstStyle/>
            <a:p>
              <a:pPr algn="just"/>
              <a:r>
                <a:rPr lang="en-US" sz="4400" b="1">
                  <a:solidFill>
                    <a:srgbClr val="FF5050"/>
                  </a:solidFill>
                  <a:latin typeface="SVN-Gretoon" panose="02040603050506020204" pitchFamily="18" charset="0"/>
                </a:rPr>
                <a:t>4</a:t>
              </a:r>
              <a:endParaRPr lang="vi-VN" sz="4400" b="1" dirty="0">
                <a:solidFill>
                  <a:srgbClr val="FF5050"/>
                </a:solidFill>
              </a:endParaRPr>
            </a:p>
          </p:txBody>
        </p:sp>
      </p:grpSp>
      <p:sp>
        <p:nvSpPr>
          <p:cNvPr id="34" name="Hộp Văn bản 33">
            <a:extLst>
              <a:ext uri="{FF2B5EF4-FFF2-40B4-BE49-F238E27FC236}">
                <a16:creationId xmlns:a16="http://schemas.microsoft.com/office/drawing/2014/main" xmlns="" id="{69B4A448-4431-724E-7464-F0E9DD3E3083}"/>
              </a:ext>
            </a:extLst>
          </p:cNvPr>
          <p:cNvSpPr txBox="1"/>
          <p:nvPr/>
        </p:nvSpPr>
        <p:spPr>
          <a:xfrm>
            <a:off x="1301479" y="4512471"/>
            <a:ext cx="10473578" cy="1077218"/>
          </a:xfrm>
          <a:prstGeom prst="rect">
            <a:avLst/>
          </a:prstGeom>
          <a:noFill/>
        </p:spPr>
        <p:txBody>
          <a:bodyPr wrap="square">
            <a:spAutoFit/>
          </a:bodyPr>
          <a:lstStyle/>
          <a:p>
            <a:pPr algn="just"/>
            <a:r>
              <a:rPr lang="vi-VN" sz="3200">
                <a:latin typeface="Calibri" panose="020F0502020204030204" pitchFamily="34" charset="0"/>
                <a:cs typeface="Calibri" panose="020F0502020204030204" pitchFamily="34" charset="0"/>
              </a:rPr>
              <a:t>Theo em, việc chế tạo thành công chiếc cối xay gió đã mở ra những gì</a:t>
            </a:r>
            <a:r>
              <a:rPr lang="en-US" sz="3200">
                <a:latin typeface="Calibri" panose="020F0502020204030204" pitchFamily="34" charset="0"/>
                <a:cs typeface="Calibri" panose="020F0502020204030204" pitchFamily="34" charset="0"/>
              </a:rPr>
              <a:t> </a:t>
            </a:r>
            <a:r>
              <a:rPr lang="vi-VN" sz="3200">
                <a:latin typeface="Calibri" panose="020F0502020204030204" pitchFamily="34" charset="0"/>
                <a:cs typeface="Calibri" panose="020F0502020204030204" pitchFamily="34" charset="0"/>
              </a:rPr>
              <a:t>cho tương lai của Uy-li-am và người dân trong vùng?</a:t>
            </a:r>
            <a:endParaRPr lang="en-US" sz="3200"/>
          </a:p>
        </p:txBody>
      </p:sp>
      <p:grpSp>
        <p:nvGrpSpPr>
          <p:cNvPr id="56" name="Group 7">
            <a:extLst>
              <a:ext uri="{FF2B5EF4-FFF2-40B4-BE49-F238E27FC236}">
                <a16:creationId xmlns:a16="http://schemas.microsoft.com/office/drawing/2014/main" xmlns="" id="{885C07A5-149E-32E1-5848-801B64EC0A1A}"/>
              </a:ext>
            </a:extLst>
          </p:cNvPr>
          <p:cNvGrpSpPr/>
          <p:nvPr/>
        </p:nvGrpSpPr>
        <p:grpSpPr>
          <a:xfrm>
            <a:off x="593547" y="5672634"/>
            <a:ext cx="604229" cy="786351"/>
            <a:chOff x="5735014" y="4535575"/>
            <a:chExt cx="604229" cy="786351"/>
          </a:xfrm>
        </p:grpSpPr>
        <p:sp>
          <p:nvSpPr>
            <p:cNvPr id="57" name="TextBox 8">
              <a:extLst>
                <a:ext uri="{FF2B5EF4-FFF2-40B4-BE49-F238E27FC236}">
                  <a16:creationId xmlns:a16="http://schemas.microsoft.com/office/drawing/2014/main" xmlns="" id="{746B0994-2BC4-6BAA-FC0B-237E33EFDD45}"/>
                </a:ext>
              </a:extLst>
            </p:cNvPr>
            <p:cNvSpPr txBox="1"/>
            <p:nvPr/>
          </p:nvSpPr>
          <p:spPr>
            <a:xfrm rot="21418226">
              <a:off x="5748902" y="4552485"/>
              <a:ext cx="550481" cy="769441"/>
            </a:xfrm>
            <a:prstGeom prst="rect">
              <a:avLst/>
            </a:prstGeom>
            <a:noFill/>
          </p:spPr>
          <p:txBody>
            <a:bodyPr wrap="square" rtlCol="0">
              <a:spAutoFit/>
            </a:bodyPr>
            <a:lstStyle/>
            <a:p>
              <a:pPr algn="just"/>
              <a:r>
                <a:rPr lang="en-US" sz="4400" b="1">
                  <a:ln w="317500">
                    <a:solidFill>
                      <a:srgbClr val="FFFFCC"/>
                    </a:solidFill>
                  </a:ln>
                  <a:solidFill>
                    <a:srgbClr val="FF5050"/>
                  </a:solidFill>
                  <a:latin typeface="SVN-Gretoon" panose="02040603050506020204" pitchFamily="18" charset="0"/>
                </a:rPr>
                <a:t>5</a:t>
              </a:r>
              <a:endParaRPr lang="vi-VN" sz="4400" b="1" dirty="0">
                <a:ln w="317500">
                  <a:solidFill>
                    <a:srgbClr val="FFFFCC"/>
                  </a:solidFill>
                </a:ln>
                <a:solidFill>
                  <a:srgbClr val="FF5050"/>
                </a:solidFill>
              </a:endParaRPr>
            </a:p>
          </p:txBody>
        </p:sp>
        <p:sp>
          <p:nvSpPr>
            <p:cNvPr id="58" name="TextBox 9">
              <a:extLst>
                <a:ext uri="{FF2B5EF4-FFF2-40B4-BE49-F238E27FC236}">
                  <a16:creationId xmlns:a16="http://schemas.microsoft.com/office/drawing/2014/main" xmlns="" id="{8F1034BE-2E0A-297B-EB36-5BE7FDBEF97B}"/>
                </a:ext>
              </a:extLst>
            </p:cNvPr>
            <p:cNvSpPr txBox="1"/>
            <p:nvPr/>
          </p:nvSpPr>
          <p:spPr>
            <a:xfrm rot="21418226">
              <a:off x="5735014" y="4535575"/>
              <a:ext cx="604229" cy="769441"/>
            </a:xfrm>
            <a:prstGeom prst="rect">
              <a:avLst/>
            </a:prstGeom>
            <a:noFill/>
          </p:spPr>
          <p:txBody>
            <a:bodyPr wrap="square" rtlCol="0">
              <a:spAutoFit/>
            </a:bodyPr>
            <a:lstStyle/>
            <a:p>
              <a:pPr algn="just"/>
              <a:r>
                <a:rPr lang="en-US" sz="4400" b="1">
                  <a:solidFill>
                    <a:srgbClr val="FF5050"/>
                  </a:solidFill>
                  <a:latin typeface="SVN-Gretoon" panose="02040603050506020204" pitchFamily="18" charset="0"/>
                </a:rPr>
                <a:t>5</a:t>
              </a:r>
              <a:endParaRPr lang="vi-VN" sz="4400" b="1" dirty="0">
                <a:solidFill>
                  <a:srgbClr val="FF5050"/>
                </a:solidFill>
              </a:endParaRPr>
            </a:p>
          </p:txBody>
        </p:sp>
      </p:grpSp>
      <p:sp>
        <p:nvSpPr>
          <p:cNvPr id="59" name="Hộp Văn bản 58">
            <a:extLst>
              <a:ext uri="{FF2B5EF4-FFF2-40B4-BE49-F238E27FC236}">
                <a16:creationId xmlns:a16="http://schemas.microsoft.com/office/drawing/2014/main" xmlns="" id="{BE32ABBF-F07B-C0F6-7101-AA8311C16835}"/>
              </a:ext>
            </a:extLst>
          </p:cNvPr>
          <p:cNvSpPr txBox="1"/>
          <p:nvPr/>
        </p:nvSpPr>
        <p:spPr>
          <a:xfrm>
            <a:off x="1301479" y="5762557"/>
            <a:ext cx="10673114" cy="584775"/>
          </a:xfrm>
          <a:prstGeom prst="rect">
            <a:avLst/>
          </a:prstGeom>
          <a:noFill/>
        </p:spPr>
        <p:txBody>
          <a:bodyPr wrap="square">
            <a:spAutoFit/>
          </a:bodyPr>
          <a:lstStyle/>
          <a:p>
            <a:pPr algn="just"/>
            <a:r>
              <a:rPr lang="vi-VN" sz="3200">
                <a:latin typeface="Calibri" panose="020F0502020204030204" pitchFamily="34" charset="0"/>
                <a:cs typeface="Calibri" panose="020F0502020204030204" pitchFamily="34" charset="0"/>
              </a:rPr>
              <a:t>Vì sao bài đọc có tên “Cậu bé gặt gió”?</a:t>
            </a:r>
            <a:endParaRPr lang="en-US" sz="3200"/>
          </a:p>
        </p:txBody>
      </p:sp>
    </p:spTree>
    <p:extLst>
      <p:ext uri="{BB962C8B-B14F-4D97-AF65-F5344CB8AC3E}">
        <p14:creationId xmlns:p14="http://schemas.microsoft.com/office/powerpoint/2010/main" val="130815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in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inVertical)">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barn(inVertical)">
                                      <p:cBhvr>
                                        <p:cTn id="44" dur="500"/>
                                        <p:tgtEl>
                                          <p:spTgt spid="56"/>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barn(inVertical)">
                                      <p:cBhvr>
                                        <p:cTn id="4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26" grpId="0"/>
      <p:bldP spid="30" grpId="0"/>
      <p:bldP spid="34" grpId="0"/>
      <p:bldP spid="5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Rounded Corners 21">
            <a:extLst>
              <a:ext uri="{FF2B5EF4-FFF2-40B4-BE49-F238E27FC236}">
                <a16:creationId xmlns:a16="http://schemas.microsoft.com/office/drawing/2014/main" xmlns="" id="{541F15D0-A345-8615-EE08-BA1B16B7C4E4}"/>
              </a:ext>
            </a:extLst>
          </p:cNvPr>
          <p:cNvSpPr/>
          <p:nvPr/>
        </p:nvSpPr>
        <p:spPr>
          <a:xfrm>
            <a:off x="167896" y="304800"/>
            <a:ext cx="11806697" cy="6135757"/>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Thảo nguyên: vùng đất rộng, bằng phẳng, thực vật chủ yếu là cỏ.</a:t>
            </a:r>
          </a:p>
        </p:txBody>
      </p:sp>
      <p:grpSp>
        <p:nvGrpSpPr>
          <p:cNvPr id="2" name="Group 5">
            <a:extLst>
              <a:ext uri="{FF2B5EF4-FFF2-40B4-BE49-F238E27FC236}">
                <a16:creationId xmlns:a16="http://schemas.microsoft.com/office/drawing/2014/main" xmlns="" id="{9D2A2E2C-949B-D8CC-0E2F-917EE7F0AE23}"/>
              </a:ext>
            </a:extLst>
          </p:cNvPr>
          <p:cNvGrpSpPr/>
          <p:nvPr/>
        </p:nvGrpSpPr>
        <p:grpSpPr>
          <a:xfrm>
            <a:off x="363197" y="595809"/>
            <a:ext cx="11416093" cy="1305784"/>
            <a:chOff x="948316" y="769772"/>
            <a:chExt cx="8569771" cy="1305784"/>
          </a:xfrm>
        </p:grpSpPr>
        <p:sp>
          <p:nvSpPr>
            <p:cNvPr id="3" name="TextBox 8">
              <a:extLst>
                <a:ext uri="{FF2B5EF4-FFF2-40B4-BE49-F238E27FC236}">
                  <a16:creationId xmlns:a16="http://schemas.microsoft.com/office/drawing/2014/main" xmlns="" id="{AE1A801B-56E8-F794-873F-8A8FCE4CD71E}"/>
                </a:ext>
              </a:extLst>
            </p:cNvPr>
            <p:cNvSpPr txBox="1"/>
            <p:nvPr/>
          </p:nvSpPr>
          <p:spPr>
            <a:xfrm>
              <a:off x="1232128" y="883740"/>
              <a:ext cx="8285959" cy="1191816"/>
            </a:xfrm>
            <a:prstGeom prst="roundRect">
              <a:avLst/>
            </a:prstGeom>
            <a:solidFill>
              <a:srgbClr val="E0FFC1"/>
            </a:solidFill>
            <a:ln w="38100">
              <a:solidFill>
                <a:srgbClr val="00B050"/>
              </a:solidFill>
            </a:ln>
          </p:spPr>
          <p:txBody>
            <a:bodyPr wrap="square" rtlCol="0">
              <a:spAutoFit/>
            </a:bodyPr>
            <a:lstStyle/>
            <a:p>
              <a:pPr algn="just"/>
              <a:r>
                <a:rPr lang="en-US" sz="3200" b="1">
                  <a:ea typeface="Roboto" panose="02000000000000000000" pitchFamily="2" charset="0"/>
                </a:rPr>
                <a:t>   1. </a:t>
              </a:r>
              <a:r>
                <a:rPr lang="vi-VN" sz="3200" b="1">
                  <a:latin typeface="Calibri" panose="020F0502020204030204" pitchFamily="34" charset="0"/>
                  <a:ea typeface="Roboto" panose="02000000000000000000" pitchFamily="2" charset="0"/>
                  <a:cs typeface="Calibri" panose="020F0502020204030204" pitchFamily="34" charset="0"/>
                </a:rPr>
                <a:t>Uy-li-am nghĩ và làm gì khi nhìn thấy những hình ảnh trong cuốn sách khoa học?</a:t>
              </a:r>
            </a:p>
          </p:txBody>
        </p:sp>
        <p:pic>
          <p:nvPicPr>
            <p:cNvPr id="4" name="Picture 9">
              <a:extLst>
                <a:ext uri="{FF2B5EF4-FFF2-40B4-BE49-F238E27FC236}">
                  <a16:creationId xmlns:a16="http://schemas.microsoft.com/office/drawing/2014/main" xmlns="" id="{B52E534B-C45D-BD26-76B3-63E26BCA6152}"/>
                </a:ext>
              </a:extLst>
            </p:cNvPr>
            <p:cNvPicPr>
              <a:picLocks noChangeAspect="1"/>
            </p:cNvPicPr>
            <p:nvPr/>
          </p:nvPicPr>
          <p:blipFill>
            <a:blip r:embed="rId4"/>
            <a:stretch>
              <a:fillRect/>
            </a:stretch>
          </p:blipFill>
          <p:spPr>
            <a:xfrm>
              <a:off x="948316" y="769772"/>
              <a:ext cx="666270" cy="802640"/>
            </a:xfrm>
            <a:prstGeom prst="rect">
              <a:avLst/>
            </a:prstGeom>
          </p:spPr>
        </p:pic>
      </p:grpSp>
      <p:grpSp>
        <p:nvGrpSpPr>
          <p:cNvPr id="8" name="Group 20">
            <a:extLst>
              <a:ext uri="{FF2B5EF4-FFF2-40B4-BE49-F238E27FC236}">
                <a16:creationId xmlns:a16="http://schemas.microsoft.com/office/drawing/2014/main" xmlns="" id="{A3233183-61DD-C5D8-18C6-C8F4F2AA5A37}"/>
              </a:ext>
            </a:extLst>
          </p:cNvPr>
          <p:cNvGrpSpPr/>
          <p:nvPr/>
        </p:nvGrpSpPr>
        <p:grpSpPr>
          <a:xfrm>
            <a:off x="363197" y="3426284"/>
            <a:ext cx="11205951" cy="2573338"/>
            <a:chOff x="473265" y="4763347"/>
            <a:chExt cx="11205951" cy="2573338"/>
          </a:xfrm>
        </p:grpSpPr>
        <p:sp>
          <p:nvSpPr>
            <p:cNvPr id="9" name="TextBox 16">
              <a:extLst>
                <a:ext uri="{FF2B5EF4-FFF2-40B4-BE49-F238E27FC236}">
                  <a16:creationId xmlns:a16="http://schemas.microsoft.com/office/drawing/2014/main" xmlns="" id="{F51BA84A-4650-6A1C-6943-EC177C70B1E3}"/>
                </a:ext>
              </a:extLst>
            </p:cNvPr>
            <p:cNvSpPr txBox="1"/>
            <p:nvPr/>
          </p:nvSpPr>
          <p:spPr>
            <a:xfrm>
              <a:off x="917046" y="4782794"/>
              <a:ext cx="10762170" cy="2553891"/>
            </a:xfrm>
            <a:prstGeom prst="roundRect">
              <a:avLst/>
            </a:prstGeom>
            <a:solidFill>
              <a:srgbClr val="FFEBFF"/>
            </a:solidFill>
            <a:ln w="38100">
              <a:solidFill>
                <a:srgbClr val="FF5050"/>
              </a:solidFill>
            </a:ln>
          </p:spPr>
          <p:txBody>
            <a:bodyPr wrap="square" rtlCol="0">
              <a:spAutoFit/>
            </a:bodyPr>
            <a:lstStyle/>
            <a:p>
              <a:pPr algn="just"/>
              <a:r>
                <a:rPr lang="en-US" sz="3200" b="1">
                  <a:ea typeface="Roboto" panose="02000000000000000000" pitchFamily="2" charset="0"/>
                </a:rPr>
                <a:t>   </a:t>
              </a:r>
              <a:r>
                <a:rPr lang="vi-VN" sz="3600">
                  <a:latin typeface="Calibri" panose="020F0502020204030204" pitchFamily="34" charset="0"/>
                  <a:ea typeface="Roboto" panose="02000000000000000000" pitchFamily="2" charset="0"/>
                  <a:cs typeface="Calibri" panose="020F0502020204030204" pitchFamily="34" charset="0"/>
                </a:rPr>
                <a:t>Khi nhìn thấy những hình ảnh trong cuốn sách khoa học, Uy-li-am tin rằng cối xay gió sẽ giúp gia đình cậu thoát khỏi nghèo đói. Cậu đi học đều đặn, đến thư viện thường xuyên để đọc những cuốn sách khoa học.</a:t>
              </a:r>
              <a:endParaRPr lang="en-US" sz="3200" dirty="0">
                <a:latin typeface="Calibri" panose="020F0502020204030204" pitchFamily="34" charset="0"/>
                <a:ea typeface="Roboto" panose="02000000000000000000" pitchFamily="2" charset="0"/>
                <a:cs typeface="Calibri" panose="020F0502020204030204" pitchFamily="34" charset="0"/>
              </a:endParaRPr>
            </a:p>
          </p:txBody>
        </p:sp>
        <p:pic>
          <p:nvPicPr>
            <p:cNvPr id="13" name="Picture 14">
              <a:extLst>
                <a:ext uri="{FF2B5EF4-FFF2-40B4-BE49-F238E27FC236}">
                  <a16:creationId xmlns:a16="http://schemas.microsoft.com/office/drawing/2014/main" xmlns="" id="{F22D438E-EB25-4045-CC0E-B3B00B8FD3DA}"/>
                </a:ext>
              </a:extLst>
            </p:cNvPr>
            <p:cNvPicPr>
              <a:picLocks noChangeAspect="1"/>
            </p:cNvPicPr>
            <p:nvPr/>
          </p:nvPicPr>
          <p:blipFill>
            <a:blip r:embed="rId5"/>
            <a:stretch>
              <a:fillRect/>
            </a:stretch>
          </p:blipFill>
          <p:spPr>
            <a:xfrm>
              <a:off x="473265" y="4763347"/>
              <a:ext cx="887562" cy="802640"/>
            </a:xfrm>
            <a:prstGeom prst="rect">
              <a:avLst/>
            </a:prstGeom>
          </p:spPr>
        </p:pic>
      </p:grpSp>
      <p:sp>
        <p:nvSpPr>
          <p:cNvPr id="19" name="Rectangle: Rounded Corners 21">
            <a:extLst>
              <a:ext uri="{FF2B5EF4-FFF2-40B4-BE49-F238E27FC236}">
                <a16:creationId xmlns:a16="http://schemas.microsoft.com/office/drawing/2014/main" xmlns="" id="{348CD615-F51F-85D5-EC73-6BDB3846D8E2}"/>
              </a:ext>
            </a:extLst>
          </p:cNvPr>
          <p:cNvSpPr/>
          <p:nvPr/>
        </p:nvSpPr>
        <p:spPr>
          <a:xfrm>
            <a:off x="5139555" y="2275244"/>
            <a:ext cx="2241452" cy="796835"/>
          </a:xfrm>
          <a:prstGeom prst="roundRect">
            <a:avLst>
              <a:gd name="adj" fmla="val 50000"/>
            </a:avLst>
          </a:prstGeom>
          <a:solidFill>
            <a:srgbClr val="FFFFCC"/>
          </a:solidFill>
          <a:ln w="38100">
            <a:solidFill>
              <a:srgbClr val="FF5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Mother" panose="02040603050506020204" pitchFamily="18" charset="0"/>
              </a:rPr>
              <a:t>Đoạn 1:</a:t>
            </a:r>
            <a:endParaRPr lang="en-US"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Mother" panose="02040603050506020204" pitchFamily="18" charset="0"/>
            </a:endParaRPr>
          </a:p>
        </p:txBody>
      </p:sp>
    </p:spTree>
    <p:extLst>
      <p:ext uri="{BB962C8B-B14F-4D97-AF65-F5344CB8AC3E}">
        <p14:creationId xmlns:p14="http://schemas.microsoft.com/office/powerpoint/2010/main" val="86254270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14:presetBounceEnd="66000">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14:bounceEnd="66000">
                                          <p:cBhvr additive="base">
                                            <p:cTn id="13" dur="1000" fill="hold"/>
                                            <p:tgtEl>
                                              <p:spTgt spid="19"/>
                                            </p:tgtEl>
                                            <p:attrNameLst>
                                              <p:attrName>ppt_x</p:attrName>
                                            </p:attrNameLst>
                                          </p:cBhvr>
                                          <p:tavLst>
                                            <p:tav tm="0">
                                              <p:val>
                                                <p:strVal val="#ppt_x"/>
                                              </p:val>
                                            </p:tav>
                                            <p:tav tm="100000">
                                              <p:val>
                                                <p:strVal val="#ppt_x"/>
                                              </p:val>
                                            </p:tav>
                                          </p:tavLst>
                                        </p:anim>
                                        <p:anim calcmode="lin" valueType="num" p14:bounceEnd="66000">
                                          <p:cBhvr additive="base">
                                            <p:cTn id="14"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7"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000" fill="hold"/>
                                            <p:tgtEl>
                                              <p:spTgt spid="19"/>
                                            </p:tgtEl>
                                            <p:attrNameLst>
                                              <p:attrName>ppt_x</p:attrName>
                                            </p:attrNameLst>
                                          </p:cBhvr>
                                          <p:tavLst>
                                            <p:tav tm="0">
                                              <p:val>
                                                <p:strVal val="#ppt_x"/>
                                              </p:val>
                                            </p:tav>
                                            <p:tav tm="100000">
                                              <p:val>
                                                <p:strVal val="#ppt_x"/>
                                              </p:val>
                                            </p:tav>
                                          </p:tavLst>
                                        </p:anim>
                                        <p:anim calcmode="lin" valueType="num">
                                          <p:cBhvr additive="base">
                                            <p:cTn id="14"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subTnLst>
                                        <p:audio>
                                          <p:cMediaNode>
                                            <p:cTn display="0" masterRel="sameClick">
                                              <p:stCondLst>
                                                <p:cond evt="begin" delay="0">
                                                  <p:tn val="17"/>
                                                </p:cond>
                                              </p:stCondLst>
                                              <p:endCondLst>
                                                <p:cond evt="onStopAudio" delay="0">
                                                  <p:tgtEl>
                                                    <p:sldTgt/>
                                                  </p:tgtEl>
                                                </p:cond>
                                              </p:endCondLst>
                                            </p:cTn>
                                            <p:tgtEl>
                                              <p:sndTgt r:embed="rId8"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21">
            <a:extLst>
              <a:ext uri="{FF2B5EF4-FFF2-40B4-BE49-F238E27FC236}">
                <a16:creationId xmlns:a16="http://schemas.microsoft.com/office/drawing/2014/main" xmlns="" id="{217D2011-576A-B5C8-4A30-0A3DE5101182}"/>
              </a:ext>
            </a:extLst>
          </p:cNvPr>
          <p:cNvSpPr/>
          <p:nvPr/>
        </p:nvSpPr>
        <p:spPr>
          <a:xfrm>
            <a:off x="1700495" y="328419"/>
            <a:ext cx="8791010" cy="3331631"/>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Hộp Văn bản 5">
            <a:extLst>
              <a:ext uri="{FF2B5EF4-FFF2-40B4-BE49-F238E27FC236}">
                <a16:creationId xmlns:a16="http://schemas.microsoft.com/office/drawing/2014/main" xmlns="" id="{66294A48-3E6C-8DAF-B71A-6A54F99FA241}"/>
              </a:ext>
            </a:extLst>
          </p:cNvPr>
          <p:cNvSpPr txBox="1"/>
          <p:nvPr/>
        </p:nvSpPr>
        <p:spPr>
          <a:xfrm>
            <a:off x="2826535" y="639615"/>
            <a:ext cx="6538929" cy="830997"/>
          </a:xfrm>
          <a:prstGeom prst="rect">
            <a:avLst/>
          </a:prstGeom>
          <a:noFill/>
        </p:spPr>
        <p:txBody>
          <a:bodyPr wrap="square">
            <a:spAutoFit/>
          </a:bodyPr>
          <a:lstStyle/>
          <a:p>
            <a:pPr marR="0" lvl="0" algn="ctr" defTabSz="914400" rtl="0" eaLnBrk="1" fontAlgn="base" latinLnBrk="0" hangingPunct="1">
              <a:lnSpc>
                <a:spcPct val="100000"/>
              </a:lnSpc>
              <a:spcBef>
                <a:spcPts val="0"/>
              </a:spcBef>
              <a:spcAft>
                <a:spcPts val="600"/>
              </a:spcAft>
              <a:buClrTx/>
              <a:buSzTx/>
              <a:tabLst/>
              <a:defRPr/>
            </a:pPr>
            <a:r>
              <a:rPr lang="sv-SE" sz="4800">
                <a:solidFill>
                  <a:srgbClr val="8EB529"/>
                </a:solidFill>
                <a:latin typeface="iCiel Pony" panose="02000000000000000000" pitchFamily="2" charset="-93"/>
                <a:cs typeface="Arial" panose="020B0604020202020204" pitchFamily="34" charset="0"/>
              </a:rPr>
              <a:t>Ý</a:t>
            </a:r>
            <a:r>
              <a:rPr lang="sv-SE" sz="4800">
                <a:latin typeface="iCiel Pony" panose="02000000000000000000" pitchFamily="2" charset="-93"/>
                <a:cs typeface="Arial" panose="020B0604020202020204" pitchFamily="34" charset="0"/>
              </a:rPr>
              <a:t> </a:t>
            </a:r>
            <a:r>
              <a:rPr lang="sv-SE" sz="4800">
                <a:solidFill>
                  <a:srgbClr val="9966FF"/>
                </a:solidFill>
                <a:latin typeface="iCiel Pony" panose="02000000000000000000" pitchFamily="2" charset="-93"/>
                <a:cs typeface="Arial" panose="020B0604020202020204" pitchFamily="34" charset="0"/>
              </a:rPr>
              <a:t>CHÍNH</a:t>
            </a:r>
            <a:r>
              <a:rPr lang="sv-SE" sz="4800">
                <a:latin typeface="iCiel Pony" panose="02000000000000000000" pitchFamily="2" charset="-93"/>
                <a:cs typeface="Arial" panose="020B0604020202020204" pitchFamily="34" charset="0"/>
              </a:rPr>
              <a:t> </a:t>
            </a:r>
            <a:r>
              <a:rPr lang="sv-SE" sz="4800">
                <a:solidFill>
                  <a:srgbClr val="FFAD24"/>
                </a:solidFill>
                <a:latin typeface="iCiel Pony" panose="02000000000000000000" pitchFamily="2" charset="-93"/>
                <a:cs typeface="Arial" panose="020B0604020202020204" pitchFamily="34" charset="0"/>
              </a:rPr>
              <a:t>CỦA</a:t>
            </a:r>
            <a:r>
              <a:rPr lang="sv-SE" sz="4800">
                <a:latin typeface="iCiel Pony" panose="02000000000000000000" pitchFamily="2" charset="-93"/>
                <a:cs typeface="Arial" panose="020B0604020202020204" pitchFamily="34" charset="0"/>
              </a:rPr>
              <a:t> </a:t>
            </a:r>
            <a:r>
              <a:rPr lang="sv-SE" sz="4800">
                <a:solidFill>
                  <a:srgbClr val="FF506D"/>
                </a:solidFill>
                <a:latin typeface="iCiel Pony" panose="02000000000000000000" pitchFamily="2" charset="-93"/>
                <a:cs typeface="Arial" panose="020B0604020202020204" pitchFamily="34" charset="0"/>
              </a:rPr>
              <a:t>ĐOẠN</a:t>
            </a:r>
            <a:r>
              <a:rPr lang="sv-SE" sz="4800">
                <a:latin typeface="iCiel Pony" panose="02000000000000000000" pitchFamily="2" charset="-93"/>
                <a:cs typeface="Arial" panose="020B0604020202020204" pitchFamily="34" charset="0"/>
              </a:rPr>
              <a:t> </a:t>
            </a:r>
            <a:r>
              <a:rPr lang="sv-SE" sz="4800">
                <a:solidFill>
                  <a:srgbClr val="00B0F0"/>
                </a:solidFill>
                <a:latin typeface="iCiel Pony" panose="02000000000000000000" pitchFamily="2" charset="-93"/>
                <a:cs typeface="Arial" panose="020B0604020202020204" pitchFamily="34" charset="0"/>
              </a:rPr>
              <a:t>1:</a:t>
            </a:r>
            <a:endParaRPr lang="sv-SE" sz="4800" dirty="0">
              <a:solidFill>
                <a:srgbClr val="00B0F0"/>
              </a:solidFill>
              <a:latin typeface="iCiel Pony" panose="02000000000000000000" pitchFamily="2" charset="-93"/>
              <a:cs typeface="Arial" panose="020B0604020202020204" pitchFamily="34" charset="0"/>
            </a:endParaRPr>
          </a:p>
        </p:txBody>
      </p:sp>
      <p:sp>
        <p:nvSpPr>
          <p:cNvPr id="7" name="Hộp Văn bản 6">
            <a:extLst>
              <a:ext uri="{FF2B5EF4-FFF2-40B4-BE49-F238E27FC236}">
                <a16:creationId xmlns:a16="http://schemas.microsoft.com/office/drawing/2014/main" xmlns="" id="{15C9275D-6C82-A45C-B624-D56C44344A39}"/>
              </a:ext>
            </a:extLst>
          </p:cNvPr>
          <p:cNvSpPr txBox="1"/>
          <p:nvPr/>
        </p:nvSpPr>
        <p:spPr>
          <a:xfrm>
            <a:off x="1700495" y="1509612"/>
            <a:ext cx="8791010" cy="1938992"/>
          </a:xfrm>
          <a:prstGeom prst="rect">
            <a:avLst/>
          </a:prstGeom>
          <a:noFill/>
        </p:spPr>
        <p:txBody>
          <a:bodyPr wrap="square">
            <a:spAutoFit/>
          </a:bodyPr>
          <a:lstStyle/>
          <a:p>
            <a:pPr algn="just"/>
            <a:r>
              <a:rPr lang="vi-VN" sz="4000">
                <a:latin typeface="Calibri" panose="020F0502020204030204" pitchFamily="34" charset="0"/>
                <a:ea typeface="Times New Roman" panose="02020603050405020304" pitchFamily="18" charset="0"/>
                <a:cs typeface="Calibri" panose="020F0502020204030204" pitchFamily="34" charset="0"/>
              </a:rPr>
              <a:t>Uy-li-am Cam-goam-ba nhận ra tác dụng của cối xay gió và cố gắng đọc sách khoa học để tìm hiểu cách chế tạo ra nó.</a:t>
            </a:r>
            <a:endParaRPr lang="en-US" sz="4000">
              <a:latin typeface="Calibri" panose="020F0502020204030204" pitchFamily="34" charset="0"/>
              <a:cs typeface="Calibri" panose="020F0502020204030204" pitchFamily="34" charset="0"/>
            </a:endParaRPr>
          </a:p>
        </p:txBody>
      </p:sp>
      <p:pic>
        <p:nvPicPr>
          <p:cNvPr id="14" name="Picture 11" descr="A picture containing text&#10;&#10;Description automatically generated">
            <a:extLst>
              <a:ext uri="{FF2B5EF4-FFF2-40B4-BE49-F238E27FC236}">
                <a16:creationId xmlns:a16="http://schemas.microsoft.com/office/drawing/2014/main" xmlns="" id="{DDC000ED-5775-FB85-0AE1-83A3AE762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623284" y="3487604"/>
            <a:ext cx="2771420" cy="3278667"/>
          </a:xfrm>
          <a:prstGeom prst="rect">
            <a:avLst/>
          </a:prstGeom>
        </p:spPr>
      </p:pic>
    </p:spTree>
    <p:extLst>
      <p:ext uri="{BB962C8B-B14F-4D97-AF65-F5344CB8AC3E}">
        <p14:creationId xmlns:p14="http://schemas.microsoft.com/office/powerpoint/2010/main" val="408769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53" presetClass="entr" presetSubtype="16"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par>
                                <p:cTn id="16" presetID="32" presetClass="emph" presetSubtype="0" fill="hold" nodeType="withEffect">
                                  <p:stCondLst>
                                    <p:cond delay="0"/>
                                  </p:stCondLst>
                                  <p:childTnLst>
                                    <p:animRot by="120000">
                                      <p:cBhvr>
                                        <p:cTn id="17" dur="100" fill="hold">
                                          <p:stCondLst>
                                            <p:cond delay="0"/>
                                          </p:stCondLst>
                                        </p:cTn>
                                        <p:tgtEl>
                                          <p:spTgt spid="14"/>
                                        </p:tgtEl>
                                        <p:attrNameLst>
                                          <p:attrName>r</p:attrName>
                                        </p:attrNameLst>
                                      </p:cBhvr>
                                    </p:animRot>
                                    <p:animRot by="-240000">
                                      <p:cBhvr>
                                        <p:cTn id="18" dur="200" fill="hold">
                                          <p:stCondLst>
                                            <p:cond delay="200"/>
                                          </p:stCondLst>
                                        </p:cTn>
                                        <p:tgtEl>
                                          <p:spTgt spid="14"/>
                                        </p:tgtEl>
                                        <p:attrNameLst>
                                          <p:attrName>r</p:attrName>
                                        </p:attrNameLst>
                                      </p:cBhvr>
                                    </p:animRot>
                                    <p:animRot by="240000">
                                      <p:cBhvr>
                                        <p:cTn id="19" dur="200" fill="hold">
                                          <p:stCondLst>
                                            <p:cond delay="400"/>
                                          </p:stCondLst>
                                        </p:cTn>
                                        <p:tgtEl>
                                          <p:spTgt spid="14"/>
                                        </p:tgtEl>
                                        <p:attrNameLst>
                                          <p:attrName>r</p:attrName>
                                        </p:attrNameLst>
                                      </p:cBhvr>
                                    </p:animRot>
                                    <p:animRot by="-240000">
                                      <p:cBhvr>
                                        <p:cTn id="20" dur="200" fill="hold">
                                          <p:stCondLst>
                                            <p:cond delay="600"/>
                                          </p:stCondLst>
                                        </p:cTn>
                                        <p:tgtEl>
                                          <p:spTgt spid="14"/>
                                        </p:tgtEl>
                                        <p:attrNameLst>
                                          <p:attrName>r</p:attrName>
                                        </p:attrNameLst>
                                      </p:cBhvr>
                                    </p:animRot>
                                    <p:animRot by="120000">
                                      <p:cBhvr>
                                        <p:cTn id="21"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Rounded Corners 21">
            <a:extLst>
              <a:ext uri="{FF2B5EF4-FFF2-40B4-BE49-F238E27FC236}">
                <a16:creationId xmlns:a16="http://schemas.microsoft.com/office/drawing/2014/main" xmlns="" id="{541F15D0-A345-8615-EE08-BA1B16B7C4E4}"/>
              </a:ext>
            </a:extLst>
          </p:cNvPr>
          <p:cNvSpPr/>
          <p:nvPr/>
        </p:nvSpPr>
        <p:spPr>
          <a:xfrm>
            <a:off x="192651" y="1152937"/>
            <a:ext cx="11806697" cy="4929809"/>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Thảo nguyên: vùng đất rộng, bằng phẳng, thực vật chủ yếu là cỏ.</a:t>
            </a:r>
          </a:p>
        </p:txBody>
      </p:sp>
      <p:grpSp>
        <p:nvGrpSpPr>
          <p:cNvPr id="2" name="Group 5">
            <a:extLst>
              <a:ext uri="{FF2B5EF4-FFF2-40B4-BE49-F238E27FC236}">
                <a16:creationId xmlns:a16="http://schemas.microsoft.com/office/drawing/2014/main" xmlns="" id="{9D2A2E2C-949B-D8CC-0E2F-917EE7F0AE23}"/>
              </a:ext>
            </a:extLst>
          </p:cNvPr>
          <p:cNvGrpSpPr/>
          <p:nvPr/>
        </p:nvGrpSpPr>
        <p:grpSpPr>
          <a:xfrm>
            <a:off x="387952" y="1711898"/>
            <a:ext cx="11416093" cy="829057"/>
            <a:chOff x="948316" y="769772"/>
            <a:chExt cx="8569771" cy="829057"/>
          </a:xfrm>
        </p:grpSpPr>
        <p:sp>
          <p:nvSpPr>
            <p:cNvPr id="3" name="TextBox 8">
              <a:extLst>
                <a:ext uri="{FF2B5EF4-FFF2-40B4-BE49-F238E27FC236}">
                  <a16:creationId xmlns:a16="http://schemas.microsoft.com/office/drawing/2014/main" xmlns="" id="{AE1A801B-56E8-F794-873F-8A8FCE4CD71E}"/>
                </a:ext>
              </a:extLst>
            </p:cNvPr>
            <p:cNvSpPr txBox="1"/>
            <p:nvPr/>
          </p:nvSpPr>
          <p:spPr>
            <a:xfrm>
              <a:off x="1232128" y="883740"/>
              <a:ext cx="8285959" cy="715089"/>
            </a:xfrm>
            <a:prstGeom prst="roundRect">
              <a:avLst/>
            </a:prstGeom>
            <a:solidFill>
              <a:srgbClr val="E0FFC1"/>
            </a:solidFill>
            <a:ln w="38100">
              <a:solidFill>
                <a:srgbClr val="00B050"/>
              </a:solidFill>
            </a:ln>
          </p:spPr>
          <p:txBody>
            <a:bodyPr wrap="square" rtlCol="0">
              <a:spAutoFit/>
            </a:bodyPr>
            <a:lstStyle/>
            <a:p>
              <a:pPr algn="just"/>
              <a:r>
                <a:rPr lang="en-US" sz="3600" b="1">
                  <a:ea typeface="Roboto" panose="02000000000000000000" pitchFamily="2" charset="0"/>
                </a:rPr>
                <a:t>   2. </a:t>
              </a:r>
              <a:r>
                <a:rPr lang="vi-VN" sz="3600" b="1">
                  <a:latin typeface="Calibri" panose="020F0502020204030204" pitchFamily="34" charset="0"/>
                  <a:ea typeface="Roboto" panose="02000000000000000000" pitchFamily="2" charset="0"/>
                  <a:cs typeface="Calibri" panose="020F0502020204030204" pitchFamily="34" charset="0"/>
                </a:rPr>
                <a:t>Nhờ đâu Uy-li-am dựng lên được chiếc cối xay gió?</a:t>
              </a:r>
            </a:p>
          </p:txBody>
        </p:sp>
        <p:pic>
          <p:nvPicPr>
            <p:cNvPr id="4" name="Picture 9">
              <a:extLst>
                <a:ext uri="{FF2B5EF4-FFF2-40B4-BE49-F238E27FC236}">
                  <a16:creationId xmlns:a16="http://schemas.microsoft.com/office/drawing/2014/main" xmlns="" id="{B52E534B-C45D-BD26-76B3-63E26BCA6152}"/>
                </a:ext>
              </a:extLst>
            </p:cNvPr>
            <p:cNvPicPr>
              <a:picLocks noChangeAspect="1"/>
            </p:cNvPicPr>
            <p:nvPr/>
          </p:nvPicPr>
          <p:blipFill>
            <a:blip r:embed="rId4"/>
            <a:stretch>
              <a:fillRect/>
            </a:stretch>
          </p:blipFill>
          <p:spPr>
            <a:xfrm>
              <a:off x="948316" y="769772"/>
              <a:ext cx="666270" cy="802640"/>
            </a:xfrm>
            <a:prstGeom prst="rect">
              <a:avLst/>
            </a:prstGeom>
          </p:spPr>
        </p:pic>
      </p:grpSp>
      <p:grpSp>
        <p:nvGrpSpPr>
          <p:cNvPr id="8" name="Group 20">
            <a:extLst>
              <a:ext uri="{FF2B5EF4-FFF2-40B4-BE49-F238E27FC236}">
                <a16:creationId xmlns:a16="http://schemas.microsoft.com/office/drawing/2014/main" xmlns="" id="{A3233183-61DD-C5D8-18C6-C8F4F2AA5A37}"/>
              </a:ext>
            </a:extLst>
          </p:cNvPr>
          <p:cNvGrpSpPr/>
          <p:nvPr/>
        </p:nvGrpSpPr>
        <p:grpSpPr>
          <a:xfrm>
            <a:off x="387952" y="4088892"/>
            <a:ext cx="11205951" cy="1347470"/>
            <a:chOff x="473265" y="4763347"/>
            <a:chExt cx="11205951" cy="1347470"/>
          </a:xfrm>
        </p:grpSpPr>
        <p:sp>
          <p:nvSpPr>
            <p:cNvPr id="9" name="TextBox 16">
              <a:extLst>
                <a:ext uri="{FF2B5EF4-FFF2-40B4-BE49-F238E27FC236}">
                  <a16:creationId xmlns:a16="http://schemas.microsoft.com/office/drawing/2014/main" xmlns="" id="{F51BA84A-4650-6A1C-6943-EC177C70B1E3}"/>
                </a:ext>
              </a:extLst>
            </p:cNvPr>
            <p:cNvSpPr txBox="1"/>
            <p:nvPr/>
          </p:nvSpPr>
          <p:spPr>
            <a:xfrm>
              <a:off x="917046" y="4782794"/>
              <a:ext cx="10762170" cy="1328023"/>
            </a:xfrm>
            <a:prstGeom prst="roundRect">
              <a:avLst/>
            </a:prstGeom>
            <a:solidFill>
              <a:srgbClr val="FFEBFF"/>
            </a:solidFill>
            <a:ln w="38100">
              <a:solidFill>
                <a:srgbClr val="FF5050"/>
              </a:solidFill>
            </a:ln>
          </p:spPr>
          <p:txBody>
            <a:bodyPr wrap="square" rtlCol="0">
              <a:spAutoFit/>
            </a:bodyPr>
            <a:lstStyle/>
            <a:p>
              <a:pPr algn="just"/>
              <a:r>
                <a:rPr lang="en-US" sz="3200" b="1">
                  <a:ea typeface="Roboto" panose="02000000000000000000" pitchFamily="2" charset="0"/>
                </a:rPr>
                <a:t>   </a:t>
              </a:r>
              <a:r>
                <a:rPr lang="vi-VN" sz="3600">
                  <a:latin typeface="Calibri" panose="020F0502020204030204" pitchFamily="34" charset="0"/>
                  <a:ea typeface="Roboto" panose="02000000000000000000" pitchFamily="2" charset="0"/>
                  <a:cs typeface="Calibri" panose="020F0502020204030204" pitchFamily="34" charset="0"/>
                </a:rPr>
                <a:t>Nhờ lòng quyết tâm và sự giúp đỡ của gia đình, bạn bè, Uy-li-am đã dựng lên được chiếc cối xay gió</a:t>
              </a:r>
              <a:r>
                <a:rPr lang="en-US" sz="3600">
                  <a:latin typeface="Calibri" panose="020F0502020204030204" pitchFamily="34" charset="0"/>
                  <a:ea typeface="Roboto" panose="02000000000000000000" pitchFamily="2" charset="0"/>
                  <a:cs typeface="Calibri" panose="020F0502020204030204" pitchFamily="34" charset="0"/>
                </a:rPr>
                <a:t>.</a:t>
              </a:r>
              <a:endParaRPr lang="en-US" sz="3200" dirty="0">
                <a:latin typeface="Calibri" panose="020F0502020204030204" pitchFamily="34" charset="0"/>
                <a:ea typeface="Roboto" panose="02000000000000000000" pitchFamily="2" charset="0"/>
                <a:cs typeface="Calibri" panose="020F0502020204030204" pitchFamily="34" charset="0"/>
              </a:endParaRPr>
            </a:p>
          </p:txBody>
        </p:sp>
        <p:pic>
          <p:nvPicPr>
            <p:cNvPr id="13" name="Picture 14">
              <a:extLst>
                <a:ext uri="{FF2B5EF4-FFF2-40B4-BE49-F238E27FC236}">
                  <a16:creationId xmlns:a16="http://schemas.microsoft.com/office/drawing/2014/main" xmlns="" id="{F22D438E-EB25-4045-CC0E-B3B00B8FD3DA}"/>
                </a:ext>
              </a:extLst>
            </p:cNvPr>
            <p:cNvPicPr>
              <a:picLocks noChangeAspect="1"/>
            </p:cNvPicPr>
            <p:nvPr/>
          </p:nvPicPr>
          <p:blipFill>
            <a:blip r:embed="rId5"/>
            <a:stretch>
              <a:fillRect/>
            </a:stretch>
          </p:blipFill>
          <p:spPr>
            <a:xfrm>
              <a:off x="473265" y="4763347"/>
              <a:ext cx="887562" cy="802640"/>
            </a:xfrm>
            <a:prstGeom prst="rect">
              <a:avLst/>
            </a:prstGeom>
          </p:spPr>
        </p:pic>
      </p:grpSp>
      <p:sp>
        <p:nvSpPr>
          <p:cNvPr id="19" name="Rectangle: Rounded Corners 21">
            <a:extLst>
              <a:ext uri="{FF2B5EF4-FFF2-40B4-BE49-F238E27FC236}">
                <a16:creationId xmlns:a16="http://schemas.microsoft.com/office/drawing/2014/main" xmlns="" id="{348CD615-F51F-85D5-EC73-6BDB3846D8E2}"/>
              </a:ext>
            </a:extLst>
          </p:cNvPr>
          <p:cNvSpPr/>
          <p:nvPr/>
        </p:nvSpPr>
        <p:spPr>
          <a:xfrm>
            <a:off x="5164310" y="2937852"/>
            <a:ext cx="2241452" cy="796835"/>
          </a:xfrm>
          <a:prstGeom prst="roundRect">
            <a:avLst>
              <a:gd name="adj" fmla="val 50000"/>
            </a:avLst>
          </a:prstGeom>
          <a:solidFill>
            <a:srgbClr val="FFFFCC"/>
          </a:solidFill>
          <a:ln w="38100">
            <a:solidFill>
              <a:srgbClr val="FF5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Mother" panose="02040603050506020204" pitchFamily="18" charset="0"/>
              </a:rPr>
              <a:t>Đoạn 2:</a:t>
            </a:r>
            <a:endParaRPr lang="en-US"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Mother" panose="02040603050506020204" pitchFamily="18" charset="0"/>
            </a:endParaRPr>
          </a:p>
        </p:txBody>
      </p:sp>
    </p:spTree>
    <p:extLst>
      <p:ext uri="{BB962C8B-B14F-4D97-AF65-F5344CB8AC3E}">
        <p14:creationId xmlns:p14="http://schemas.microsoft.com/office/powerpoint/2010/main" val="238935290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14:presetBounceEnd="66000">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14:bounceEnd="66000">
                                          <p:cBhvr additive="base">
                                            <p:cTn id="13" dur="1000" fill="hold"/>
                                            <p:tgtEl>
                                              <p:spTgt spid="19"/>
                                            </p:tgtEl>
                                            <p:attrNameLst>
                                              <p:attrName>ppt_x</p:attrName>
                                            </p:attrNameLst>
                                          </p:cBhvr>
                                          <p:tavLst>
                                            <p:tav tm="0">
                                              <p:val>
                                                <p:strVal val="#ppt_x"/>
                                              </p:val>
                                            </p:tav>
                                            <p:tav tm="100000">
                                              <p:val>
                                                <p:strVal val="#ppt_x"/>
                                              </p:val>
                                            </p:tav>
                                          </p:tavLst>
                                        </p:anim>
                                        <p:anim calcmode="lin" valueType="num" p14:bounceEnd="66000">
                                          <p:cBhvr additive="base">
                                            <p:cTn id="14"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7"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000" fill="hold"/>
                                            <p:tgtEl>
                                              <p:spTgt spid="19"/>
                                            </p:tgtEl>
                                            <p:attrNameLst>
                                              <p:attrName>ppt_x</p:attrName>
                                            </p:attrNameLst>
                                          </p:cBhvr>
                                          <p:tavLst>
                                            <p:tav tm="0">
                                              <p:val>
                                                <p:strVal val="#ppt_x"/>
                                              </p:val>
                                            </p:tav>
                                            <p:tav tm="100000">
                                              <p:val>
                                                <p:strVal val="#ppt_x"/>
                                              </p:val>
                                            </p:tav>
                                          </p:tavLst>
                                        </p:anim>
                                        <p:anim calcmode="lin" valueType="num">
                                          <p:cBhvr additive="base">
                                            <p:cTn id="14"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subTnLst>
                                        <p:audio>
                                          <p:cMediaNode>
                                            <p:cTn display="0" masterRel="sameClick">
                                              <p:stCondLst>
                                                <p:cond evt="begin" delay="0">
                                                  <p:tn val="17"/>
                                                </p:cond>
                                              </p:stCondLst>
                                              <p:endCondLst>
                                                <p:cond evt="onStopAudio" delay="0">
                                                  <p:tgtEl>
                                                    <p:sldTgt/>
                                                  </p:tgtEl>
                                                </p:cond>
                                              </p:endCondLst>
                                            </p:cTn>
                                            <p:tgtEl>
                                              <p:sndTgt r:embed="rId8"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Rounded Corners 21">
            <a:extLst>
              <a:ext uri="{FF2B5EF4-FFF2-40B4-BE49-F238E27FC236}">
                <a16:creationId xmlns:a16="http://schemas.microsoft.com/office/drawing/2014/main" xmlns="" id="{541F15D0-A345-8615-EE08-BA1B16B7C4E4}"/>
              </a:ext>
            </a:extLst>
          </p:cNvPr>
          <p:cNvSpPr/>
          <p:nvPr/>
        </p:nvSpPr>
        <p:spPr>
          <a:xfrm>
            <a:off x="192651" y="1152937"/>
            <a:ext cx="11806697" cy="4929809"/>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Thảo nguyên: vùng đất rộng, bằng phẳng, thực vật chủ yếu là cỏ.</a:t>
            </a:r>
          </a:p>
        </p:txBody>
      </p:sp>
      <p:grpSp>
        <p:nvGrpSpPr>
          <p:cNvPr id="2" name="Group 5">
            <a:extLst>
              <a:ext uri="{FF2B5EF4-FFF2-40B4-BE49-F238E27FC236}">
                <a16:creationId xmlns:a16="http://schemas.microsoft.com/office/drawing/2014/main" xmlns="" id="{9D2A2E2C-949B-D8CC-0E2F-917EE7F0AE23}"/>
              </a:ext>
            </a:extLst>
          </p:cNvPr>
          <p:cNvGrpSpPr/>
          <p:nvPr/>
        </p:nvGrpSpPr>
        <p:grpSpPr>
          <a:xfrm>
            <a:off x="387952" y="1389551"/>
            <a:ext cx="11416093" cy="1441991"/>
            <a:chOff x="948316" y="769772"/>
            <a:chExt cx="8569771" cy="1441991"/>
          </a:xfrm>
        </p:grpSpPr>
        <p:sp>
          <p:nvSpPr>
            <p:cNvPr id="3" name="TextBox 8">
              <a:extLst>
                <a:ext uri="{FF2B5EF4-FFF2-40B4-BE49-F238E27FC236}">
                  <a16:creationId xmlns:a16="http://schemas.microsoft.com/office/drawing/2014/main" xmlns="" id="{AE1A801B-56E8-F794-873F-8A8FCE4CD71E}"/>
                </a:ext>
              </a:extLst>
            </p:cNvPr>
            <p:cNvSpPr txBox="1"/>
            <p:nvPr/>
          </p:nvSpPr>
          <p:spPr>
            <a:xfrm>
              <a:off x="1232128" y="883740"/>
              <a:ext cx="8285959" cy="1328023"/>
            </a:xfrm>
            <a:prstGeom prst="roundRect">
              <a:avLst/>
            </a:prstGeom>
            <a:solidFill>
              <a:srgbClr val="E0FFC1"/>
            </a:solidFill>
            <a:ln w="38100">
              <a:solidFill>
                <a:srgbClr val="00B050"/>
              </a:solidFill>
            </a:ln>
          </p:spPr>
          <p:txBody>
            <a:bodyPr wrap="square" rtlCol="0">
              <a:spAutoFit/>
            </a:bodyPr>
            <a:lstStyle/>
            <a:p>
              <a:pPr algn="just"/>
              <a:r>
                <a:rPr lang="en-US" sz="3600" b="1">
                  <a:ea typeface="Roboto" panose="02000000000000000000" pitchFamily="2" charset="0"/>
                </a:rPr>
                <a:t>   3. </a:t>
              </a:r>
              <a:r>
                <a:rPr lang="vi-VN" sz="3600" b="1">
                  <a:latin typeface="Calibri" panose="020F0502020204030204" pitchFamily="34" charset="0"/>
                  <a:ea typeface="Roboto" panose="02000000000000000000" pitchFamily="2" charset="0"/>
                  <a:cs typeface="Calibri" panose="020F0502020204030204" pitchFamily="34" charset="0"/>
                </a:rPr>
                <a:t>Vì sao mọi người hò reo sung sướng khi cối xay gió hoạt động?</a:t>
              </a:r>
            </a:p>
          </p:txBody>
        </p:sp>
        <p:pic>
          <p:nvPicPr>
            <p:cNvPr id="4" name="Picture 9">
              <a:extLst>
                <a:ext uri="{FF2B5EF4-FFF2-40B4-BE49-F238E27FC236}">
                  <a16:creationId xmlns:a16="http://schemas.microsoft.com/office/drawing/2014/main" xmlns="" id="{B52E534B-C45D-BD26-76B3-63E26BCA6152}"/>
                </a:ext>
              </a:extLst>
            </p:cNvPr>
            <p:cNvPicPr>
              <a:picLocks noChangeAspect="1"/>
            </p:cNvPicPr>
            <p:nvPr/>
          </p:nvPicPr>
          <p:blipFill>
            <a:blip r:embed="rId4"/>
            <a:stretch>
              <a:fillRect/>
            </a:stretch>
          </p:blipFill>
          <p:spPr>
            <a:xfrm>
              <a:off x="948316" y="769772"/>
              <a:ext cx="666270" cy="802640"/>
            </a:xfrm>
            <a:prstGeom prst="rect">
              <a:avLst/>
            </a:prstGeom>
          </p:spPr>
        </p:pic>
      </p:grpSp>
      <p:grpSp>
        <p:nvGrpSpPr>
          <p:cNvPr id="8" name="Group 20">
            <a:extLst>
              <a:ext uri="{FF2B5EF4-FFF2-40B4-BE49-F238E27FC236}">
                <a16:creationId xmlns:a16="http://schemas.microsoft.com/office/drawing/2014/main" xmlns="" id="{A3233183-61DD-C5D8-18C6-C8F4F2AA5A37}"/>
              </a:ext>
            </a:extLst>
          </p:cNvPr>
          <p:cNvGrpSpPr/>
          <p:nvPr/>
        </p:nvGrpSpPr>
        <p:grpSpPr>
          <a:xfrm>
            <a:off x="387952" y="3905056"/>
            <a:ext cx="11205951" cy="1960404"/>
            <a:chOff x="473265" y="4763347"/>
            <a:chExt cx="11205951" cy="1960404"/>
          </a:xfrm>
        </p:grpSpPr>
        <p:sp>
          <p:nvSpPr>
            <p:cNvPr id="9" name="TextBox 16">
              <a:extLst>
                <a:ext uri="{FF2B5EF4-FFF2-40B4-BE49-F238E27FC236}">
                  <a16:creationId xmlns:a16="http://schemas.microsoft.com/office/drawing/2014/main" xmlns="" id="{F51BA84A-4650-6A1C-6943-EC177C70B1E3}"/>
                </a:ext>
              </a:extLst>
            </p:cNvPr>
            <p:cNvSpPr txBox="1"/>
            <p:nvPr/>
          </p:nvSpPr>
          <p:spPr>
            <a:xfrm>
              <a:off x="917046" y="4782794"/>
              <a:ext cx="10762170" cy="1940957"/>
            </a:xfrm>
            <a:prstGeom prst="roundRect">
              <a:avLst/>
            </a:prstGeom>
            <a:solidFill>
              <a:srgbClr val="FFEBFF"/>
            </a:solidFill>
            <a:ln w="38100">
              <a:solidFill>
                <a:srgbClr val="FF5050"/>
              </a:solidFill>
            </a:ln>
          </p:spPr>
          <p:txBody>
            <a:bodyPr wrap="square" rtlCol="0">
              <a:spAutoFit/>
            </a:bodyPr>
            <a:lstStyle/>
            <a:p>
              <a:pPr algn="just"/>
              <a:r>
                <a:rPr lang="en-US" sz="3200" b="1">
                  <a:ea typeface="Roboto" panose="02000000000000000000" pitchFamily="2" charset="0"/>
                </a:rPr>
                <a:t>   </a:t>
              </a:r>
              <a:r>
                <a:rPr lang="vi-VN" sz="3600">
                  <a:latin typeface="Calibri" panose="020F0502020204030204" pitchFamily="34" charset="0"/>
                  <a:ea typeface="Roboto" panose="02000000000000000000" pitchFamily="2" charset="0"/>
                  <a:cs typeface="Calibri" panose="020F0502020204030204" pitchFamily="34" charset="0"/>
                </a:rPr>
                <a:t>Mọi người hò reo sung sướng khi cối xay gió hoạt động vì nó phát ra điện, làm chạy máy bơm, dẫn nước từ giếng ra ruộng</a:t>
              </a:r>
              <a:r>
                <a:rPr lang="en-US" sz="3600">
                  <a:latin typeface="Calibri" panose="020F0502020204030204" pitchFamily="34" charset="0"/>
                  <a:ea typeface="Roboto" panose="02000000000000000000" pitchFamily="2" charset="0"/>
                  <a:cs typeface="Calibri" panose="020F0502020204030204" pitchFamily="34" charset="0"/>
                </a:rPr>
                <a:t>.</a:t>
              </a:r>
              <a:endParaRPr lang="en-US" sz="3200" dirty="0">
                <a:latin typeface="Calibri" panose="020F0502020204030204" pitchFamily="34" charset="0"/>
                <a:ea typeface="Roboto" panose="02000000000000000000" pitchFamily="2" charset="0"/>
                <a:cs typeface="Calibri" panose="020F0502020204030204" pitchFamily="34" charset="0"/>
              </a:endParaRPr>
            </a:p>
          </p:txBody>
        </p:sp>
        <p:pic>
          <p:nvPicPr>
            <p:cNvPr id="13" name="Picture 14">
              <a:extLst>
                <a:ext uri="{FF2B5EF4-FFF2-40B4-BE49-F238E27FC236}">
                  <a16:creationId xmlns:a16="http://schemas.microsoft.com/office/drawing/2014/main" xmlns="" id="{F22D438E-EB25-4045-CC0E-B3B00B8FD3DA}"/>
                </a:ext>
              </a:extLst>
            </p:cNvPr>
            <p:cNvPicPr>
              <a:picLocks noChangeAspect="1"/>
            </p:cNvPicPr>
            <p:nvPr/>
          </p:nvPicPr>
          <p:blipFill>
            <a:blip r:embed="rId5"/>
            <a:stretch>
              <a:fillRect/>
            </a:stretch>
          </p:blipFill>
          <p:spPr>
            <a:xfrm>
              <a:off x="473265" y="4763347"/>
              <a:ext cx="887562" cy="802640"/>
            </a:xfrm>
            <a:prstGeom prst="rect">
              <a:avLst/>
            </a:prstGeom>
          </p:spPr>
        </p:pic>
      </p:grpSp>
      <p:sp>
        <p:nvSpPr>
          <p:cNvPr id="19" name="Rectangle: Rounded Corners 21">
            <a:extLst>
              <a:ext uri="{FF2B5EF4-FFF2-40B4-BE49-F238E27FC236}">
                <a16:creationId xmlns:a16="http://schemas.microsoft.com/office/drawing/2014/main" xmlns="" id="{348CD615-F51F-85D5-EC73-6BDB3846D8E2}"/>
              </a:ext>
            </a:extLst>
          </p:cNvPr>
          <p:cNvSpPr/>
          <p:nvPr/>
        </p:nvSpPr>
        <p:spPr>
          <a:xfrm>
            <a:off x="5164310" y="2937852"/>
            <a:ext cx="2241452" cy="796835"/>
          </a:xfrm>
          <a:prstGeom prst="roundRect">
            <a:avLst>
              <a:gd name="adj" fmla="val 50000"/>
            </a:avLst>
          </a:prstGeom>
          <a:solidFill>
            <a:srgbClr val="FFFFCC"/>
          </a:solidFill>
          <a:ln w="38100">
            <a:solidFill>
              <a:srgbClr val="FF5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Mother" panose="02040603050506020204" pitchFamily="18" charset="0"/>
              </a:rPr>
              <a:t>Đoạn 2:</a:t>
            </a:r>
            <a:endParaRPr lang="en-US"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Mother" panose="02040603050506020204" pitchFamily="18" charset="0"/>
            </a:endParaRPr>
          </a:p>
        </p:txBody>
      </p:sp>
    </p:spTree>
    <p:extLst>
      <p:ext uri="{BB962C8B-B14F-4D97-AF65-F5344CB8AC3E}">
        <p14:creationId xmlns:p14="http://schemas.microsoft.com/office/powerpoint/2010/main" val="277856083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14:presetBounceEnd="66000">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14:bounceEnd="66000">
                                          <p:cBhvr additive="base">
                                            <p:cTn id="13" dur="1000" fill="hold"/>
                                            <p:tgtEl>
                                              <p:spTgt spid="19"/>
                                            </p:tgtEl>
                                            <p:attrNameLst>
                                              <p:attrName>ppt_x</p:attrName>
                                            </p:attrNameLst>
                                          </p:cBhvr>
                                          <p:tavLst>
                                            <p:tav tm="0">
                                              <p:val>
                                                <p:strVal val="#ppt_x"/>
                                              </p:val>
                                            </p:tav>
                                            <p:tav tm="100000">
                                              <p:val>
                                                <p:strVal val="#ppt_x"/>
                                              </p:val>
                                            </p:tav>
                                          </p:tavLst>
                                        </p:anim>
                                        <p:anim calcmode="lin" valueType="num" p14:bounceEnd="66000">
                                          <p:cBhvr additive="base">
                                            <p:cTn id="14"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7"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000" fill="hold"/>
                                            <p:tgtEl>
                                              <p:spTgt spid="19"/>
                                            </p:tgtEl>
                                            <p:attrNameLst>
                                              <p:attrName>ppt_x</p:attrName>
                                            </p:attrNameLst>
                                          </p:cBhvr>
                                          <p:tavLst>
                                            <p:tav tm="0">
                                              <p:val>
                                                <p:strVal val="#ppt_x"/>
                                              </p:val>
                                            </p:tav>
                                            <p:tav tm="100000">
                                              <p:val>
                                                <p:strVal val="#ppt_x"/>
                                              </p:val>
                                            </p:tav>
                                          </p:tavLst>
                                        </p:anim>
                                        <p:anim calcmode="lin" valueType="num">
                                          <p:cBhvr additive="base">
                                            <p:cTn id="14"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subTnLst>
                                        <p:audio>
                                          <p:cMediaNode>
                                            <p:cTn display="0" masterRel="sameClick">
                                              <p:stCondLst>
                                                <p:cond evt="begin" delay="0">
                                                  <p:tn val="17"/>
                                                </p:cond>
                                              </p:stCondLst>
                                              <p:endCondLst>
                                                <p:cond evt="onStopAudio" delay="0">
                                                  <p:tgtEl>
                                                    <p:sldTgt/>
                                                  </p:tgtEl>
                                                </p:cond>
                                              </p:endCondLst>
                                            </p:cTn>
                                            <p:tgtEl>
                                              <p:sndTgt r:embed="rId8"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21">
            <a:extLst>
              <a:ext uri="{FF2B5EF4-FFF2-40B4-BE49-F238E27FC236}">
                <a16:creationId xmlns:a16="http://schemas.microsoft.com/office/drawing/2014/main" xmlns="" id="{8106A2BF-EABB-8D96-0B69-BD24CC3C8D34}"/>
              </a:ext>
            </a:extLst>
          </p:cNvPr>
          <p:cNvSpPr/>
          <p:nvPr/>
        </p:nvSpPr>
        <p:spPr>
          <a:xfrm>
            <a:off x="204849" y="377573"/>
            <a:ext cx="11782302" cy="6102853"/>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7" name="Group 34">
            <a:extLst>
              <a:ext uri="{FF2B5EF4-FFF2-40B4-BE49-F238E27FC236}">
                <a16:creationId xmlns:a16="http://schemas.microsoft.com/office/drawing/2014/main" xmlns="" id="{A8FAF0E3-7012-67AE-1D39-477DA70A678D}"/>
              </a:ext>
            </a:extLst>
          </p:cNvPr>
          <p:cNvGrpSpPr/>
          <p:nvPr/>
        </p:nvGrpSpPr>
        <p:grpSpPr>
          <a:xfrm>
            <a:off x="1163363" y="611580"/>
            <a:ext cx="10033713" cy="1212705"/>
            <a:chOff x="1121933" y="179460"/>
            <a:chExt cx="10033713" cy="1212705"/>
          </a:xfrm>
        </p:grpSpPr>
        <p:pic>
          <p:nvPicPr>
            <p:cNvPr id="38" name="Picture 32">
              <a:extLst>
                <a:ext uri="{FF2B5EF4-FFF2-40B4-BE49-F238E27FC236}">
                  <a16:creationId xmlns:a16="http://schemas.microsoft.com/office/drawing/2014/main" xmlns="" id="{B84D446C-FF99-1B8B-43EF-21D1ABF384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3050" b="73867"/>
            <a:stretch/>
          </p:blipFill>
          <p:spPr>
            <a:xfrm>
              <a:off x="1121933" y="179460"/>
              <a:ext cx="3328416" cy="1042124"/>
            </a:xfrm>
            <a:prstGeom prst="rect">
              <a:avLst/>
            </a:prstGeom>
          </p:spPr>
        </p:pic>
        <p:pic>
          <p:nvPicPr>
            <p:cNvPr id="39" name="Picture 33">
              <a:extLst>
                <a:ext uri="{FF2B5EF4-FFF2-40B4-BE49-F238E27FC236}">
                  <a16:creationId xmlns:a16="http://schemas.microsoft.com/office/drawing/2014/main" xmlns="" id="{A8B0DE45-DBB0-FF34-F3D0-759ADA80D6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3050" b="73867"/>
            <a:stretch/>
          </p:blipFill>
          <p:spPr>
            <a:xfrm flipH="1">
              <a:off x="7827230" y="275630"/>
              <a:ext cx="3328416" cy="1042124"/>
            </a:xfrm>
            <a:prstGeom prst="rect">
              <a:avLst/>
            </a:prstGeom>
          </p:spPr>
        </p:pic>
        <p:grpSp>
          <p:nvGrpSpPr>
            <p:cNvPr id="43" name="Nhóm 23">
              <a:extLst>
                <a:ext uri="{FF2B5EF4-FFF2-40B4-BE49-F238E27FC236}">
                  <a16:creationId xmlns:a16="http://schemas.microsoft.com/office/drawing/2014/main" xmlns="" id="{45FDC910-EC5F-55C4-AC67-0BA4377E0913}"/>
                </a:ext>
              </a:extLst>
            </p:cNvPr>
            <p:cNvGrpSpPr/>
            <p:nvPr/>
          </p:nvGrpSpPr>
          <p:grpSpPr>
            <a:xfrm>
              <a:off x="3955729" y="695799"/>
              <a:ext cx="4280542" cy="696366"/>
              <a:chOff x="3666356" y="4573200"/>
              <a:chExt cx="4280542" cy="1381473"/>
            </a:xfrm>
          </p:grpSpPr>
          <p:sp>
            <p:nvSpPr>
              <p:cNvPr id="44" name="TextBox 67">
                <a:extLst>
                  <a:ext uri="{FF2B5EF4-FFF2-40B4-BE49-F238E27FC236}">
                    <a16:creationId xmlns:a16="http://schemas.microsoft.com/office/drawing/2014/main" xmlns="" id="{26FE5A7F-F91F-68C7-0242-79279B6E327B}"/>
                  </a:ext>
                </a:extLst>
              </p:cNvPr>
              <p:cNvSpPr txBox="1"/>
              <p:nvPr/>
            </p:nvSpPr>
            <p:spPr>
              <a:xfrm>
                <a:off x="3666356" y="4573200"/>
                <a:ext cx="4280542" cy="1381473"/>
              </a:xfrm>
              <a:prstGeom prst="rect">
                <a:avLst/>
              </a:prstGeom>
              <a:noFill/>
            </p:spPr>
            <p:txBody>
              <a:bodyPr wrap="square" rtlCol="0">
                <a:prstTxWarp prst="textArchUp">
                  <a:avLst/>
                </a:prstTxWarp>
                <a:spAutoFit/>
              </a:bodyPr>
              <a:lstStyle/>
              <a:p>
                <a:pPr algn="ctr"/>
                <a:r>
                  <a:rPr lang="en-US" sz="8000">
                    <a:ln w="190500">
                      <a:solidFill>
                        <a:schemeClr val="bg1"/>
                      </a:solidFill>
                      <a:prstDash val="solid"/>
                    </a:ln>
                    <a:solidFill>
                      <a:srgbClr val="FF506D"/>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YÊU CẦU CẦN ĐẠT</a:t>
                </a:r>
                <a:endParaRPr lang="en-US" sz="8000" dirty="0">
                  <a:ln w="190500">
                    <a:solidFill>
                      <a:schemeClr val="bg1"/>
                    </a:solidFill>
                    <a:prstDash val="solid"/>
                  </a:ln>
                  <a:solidFill>
                    <a:srgbClr val="FF506D"/>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endParaRPr>
              </a:p>
            </p:txBody>
          </p:sp>
          <p:sp>
            <p:nvSpPr>
              <p:cNvPr id="45" name="TextBox 67">
                <a:extLst>
                  <a:ext uri="{FF2B5EF4-FFF2-40B4-BE49-F238E27FC236}">
                    <a16:creationId xmlns:a16="http://schemas.microsoft.com/office/drawing/2014/main" xmlns="" id="{7A265B08-6DCA-F592-A656-ACE022BB3CF4}"/>
                  </a:ext>
                </a:extLst>
              </p:cNvPr>
              <p:cNvSpPr txBox="1"/>
              <p:nvPr/>
            </p:nvSpPr>
            <p:spPr>
              <a:xfrm>
                <a:off x="3666356" y="4573200"/>
                <a:ext cx="4280542" cy="1381473"/>
              </a:xfrm>
              <a:prstGeom prst="rect">
                <a:avLst/>
              </a:prstGeom>
              <a:noFill/>
            </p:spPr>
            <p:txBody>
              <a:bodyPr wrap="square" rtlCol="0">
                <a:prstTxWarp prst="textArchUp">
                  <a:avLst/>
                </a:prstTxWarp>
                <a:spAutoFit/>
              </a:bodyPr>
              <a:lstStyle/>
              <a:p>
                <a:pPr algn="ctr"/>
                <a:r>
                  <a:rPr lang="en-US" sz="8000">
                    <a:ln w="9525">
                      <a:noFill/>
                      <a:prstDash val="solid"/>
                    </a:ln>
                    <a:solidFill>
                      <a:srgbClr val="FF506D"/>
                    </a:solidFill>
                    <a:effectLst>
                      <a:outerShdw blurRad="12700" dist="38100" dir="2700000" algn="tl" rotWithShape="0">
                        <a:srgbClr val="F7D2FE"/>
                      </a:outerShdw>
                    </a:effectLst>
                    <a:latin typeface="LNTH-LuoLuoNotangYuanTi 1" pitchFamily="2" charset="-128"/>
                    <a:ea typeface="LNTH-LuoLuoNotangYuanTi 1" pitchFamily="2" charset="-128"/>
                    <a:cs typeface="LNTH-LuoLuoNotangYuanTi 1" pitchFamily="2" charset="-128"/>
                  </a:rPr>
                  <a:t>YÊU CẦU CẦN ĐẠT</a:t>
                </a:r>
                <a:endParaRPr lang="en-US" sz="8000" dirty="0">
                  <a:ln w="9525">
                    <a:noFill/>
                    <a:prstDash val="solid"/>
                  </a:ln>
                  <a:solidFill>
                    <a:srgbClr val="FF506D"/>
                  </a:solidFill>
                  <a:effectLst>
                    <a:outerShdw blurRad="12700" dist="38100" dir="2700000" algn="tl" rotWithShape="0">
                      <a:srgbClr val="F7D2FE"/>
                    </a:outerShdw>
                  </a:effectLst>
                  <a:latin typeface="LNTH-LuoLuoNotangYuanTi 1" pitchFamily="2" charset="-128"/>
                  <a:ea typeface="LNTH-LuoLuoNotangYuanTi 1" pitchFamily="2" charset="-128"/>
                  <a:cs typeface="LNTH-LuoLuoNotangYuanTi 1" pitchFamily="2" charset="-128"/>
                </a:endParaRPr>
              </a:p>
            </p:txBody>
          </p:sp>
        </p:grpSp>
      </p:grpSp>
      <p:grpSp>
        <p:nvGrpSpPr>
          <p:cNvPr id="46" name="Group 38">
            <a:extLst>
              <a:ext uri="{FF2B5EF4-FFF2-40B4-BE49-F238E27FC236}">
                <a16:creationId xmlns:a16="http://schemas.microsoft.com/office/drawing/2014/main" xmlns="" id="{9660D9C2-425F-7556-D3A5-E9CCD460F53D}"/>
              </a:ext>
            </a:extLst>
          </p:cNvPr>
          <p:cNvGrpSpPr/>
          <p:nvPr/>
        </p:nvGrpSpPr>
        <p:grpSpPr>
          <a:xfrm>
            <a:off x="-245273" y="1262629"/>
            <a:ext cx="11863088" cy="1796763"/>
            <a:chOff x="-259271" y="738317"/>
            <a:chExt cx="11863088" cy="1796763"/>
          </a:xfrm>
        </p:grpSpPr>
        <p:sp>
          <p:nvSpPr>
            <p:cNvPr id="47" name="TextBox 27">
              <a:extLst>
                <a:ext uri="{FF2B5EF4-FFF2-40B4-BE49-F238E27FC236}">
                  <a16:creationId xmlns:a16="http://schemas.microsoft.com/office/drawing/2014/main" xmlns="" id="{84C251E8-EC9C-F53C-428C-965BCD1DE770}"/>
                </a:ext>
              </a:extLst>
            </p:cNvPr>
            <p:cNvSpPr txBox="1"/>
            <p:nvPr/>
          </p:nvSpPr>
          <p:spPr>
            <a:xfrm>
              <a:off x="1063786" y="1150085"/>
              <a:ext cx="10540031" cy="1384995"/>
            </a:xfrm>
            <a:prstGeom prst="rect">
              <a:avLst/>
            </a:prstGeom>
            <a:noFill/>
          </p:spPr>
          <p:txBody>
            <a:bodyPr wrap="square" rtlCol="0">
              <a:spAutoFit/>
            </a:bodyPr>
            <a:lstStyle/>
            <a:p>
              <a:pPr algn="just"/>
              <a:r>
                <a:rPr lang="vi-VN" sz="2800">
                  <a:latin typeface="Calibri" panose="020F0502020204030204" pitchFamily="34" charset="0"/>
                  <a:cs typeface="Calibri" panose="020F0502020204030204" pitchFamily="34" charset="0"/>
                </a:rPr>
                <a:t>Sắp xếp và xác định được ý nghĩa của câu tục ngữ “Đi một ngày đàng, học một sàng khôn”; nêu được phỏng đoán về nội dung bài đọc qua tên bài, tranh minh hoạ và hoạt động khởi động.</a:t>
              </a:r>
            </a:p>
          </p:txBody>
        </p:sp>
        <p:pic>
          <p:nvPicPr>
            <p:cNvPr id="48" name="Picture 36">
              <a:extLst>
                <a:ext uri="{FF2B5EF4-FFF2-40B4-BE49-F238E27FC236}">
                  <a16:creationId xmlns:a16="http://schemas.microsoft.com/office/drawing/2014/main" xmlns="" id="{F8D13B45-2EB9-5CC7-5957-4AB6E22A51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6220"/>
            <a:stretch/>
          </p:blipFill>
          <p:spPr>
            <a:xfrm>
              <a:off x="-259271" y="738317"/>
              <a:ext cx="1476824" cy="1307695"/>
            </a:xfrm>
            <a:prstGeom prst="rect">
              <a:avLst/>
            </a:prstGeom>
          </p:spPr>
        </p:pic>
      </p:grpSp>
      <p:grpSp>
        <p:nvGrpSpPr>
          <p:cNvPr id="49" name="Group 39">
            <a:extLst>
              <a:ext uri="{FF2B5EF4-FFF2-40B4-BE49-F238E27FC236}">
                <a16:creationId xmlns:a16="http://schemas.microsoft.com/office/drawing/2014/main" xmlns="" id="{9289598C-4BB2-9EFE-B9E4-6F549FA136A5}"/>
              </a:ext>
            </a:extLst>
          </p:cNvPr>
          <p:cNvGrpSpPr/>
          <p:nvPr/>
        </p:nvGrpSpPr>
        <p:grpSpPr>
          <a:xfrm>
            <a:off x="142651" y="2758128"/>
            <a:ext cx="11475164" cy="3405438"/>
            <a:chOff x="128653" y="2869573"/>
            <a:chExt cx="11475164" cy="3405438"/>
          </a:xfrm>
        </p:grpSpPr>
        <p:sp>
          <p:nvSpPr>
            <p:cNvPr id="50" name="TextBox 28">
              <a:extLst>
                <a:ext uri="{FF2B5EF4-FFF2-40B4-BE49-F238E27FC236}">
                  <a16:creationId xmlns:a16="http://schemas.microsoft.com/office/drawing/2014/main" xmlns="" id="{500D077D-AC3B-54E8-33FF-195AF5141B4C}"/>
                </a:ext>
              </a:extLst>
            </p:cNvPr>
            <p:cNvSpPr txBox="1"/>
            <p:nvPr/>
          </p:nvSpPr>
          <p:spPr>
            <a:xfrm>
              <a:off x="1063785" y="3166468"/>
              <a:ext cx="10540032" cy="3108543"/>
            </a:xfrm>
            <a:prstGeom prst="rect">
              <a:avLst/>
            </a:prstGeom>
            <a:noFill/>
          </p:spPr>
          <p:txBody>
            <a:bodyPr wrap="square" rtlCol="0">
              <a:spAutoFit/>
            </a:bodyPr>
            <a:lstStyle/>
            <a:p>
              <a:pPr algn="just"/>
              <a:r>
                <a:rPr lang="vi-VN" sz="2800">
                  <a:latin typeface="Calibri" panose="020F0502020204030204" pitchFamily="34" charset="0"/>
                  <a:cs typeface="Calibri" panose="020F0502020204030204" pitchFamily="34" charset="0"/>
                </a:rPr>
                <a:t>Đọc trôi chảy bài đọc, ngắt nghỉ đúng dấu câu, đúng logic ngữ nghĩa, trả lời được các câu hỏi tìm hiểu bài. Hiểu được nội dung của bài đọc: </a:t>
              </a:r>
              <a:r>
                <a:rPr lang="vi-VN" sz="2800" i="1">
                  <a:latin typeface="Calibri" panose="020F0502020204030204" pitchFamily="34" charset="0"/>
                  <a:cs typeface="Calibri" panose="020F0502020204030204" pitchFamily="34" charset="0"/>
                </a:rPr>
                <a:t>Bằng sự chăm chỉ học tập và , nỗ lực vượt qua khó khăn, Uy-li-am Cam-goam-ba đã thực hiện được ước mơ chế tạo chiếc cối xay gió, giúp ích cho gia đình và quê hương của cậu.</a:t>
              </a:r>
              <a:r>
                <a:rPr lang="vi-VN" sz="2800">
                  <a:latin typeface="Calibri" panose="020F0502020204030204" pitchFamily="34" charset="0"/>
                  <a:cs typeface="Calibri" panose="020F0502020204030204" pitchFamily="34" charset="0"/>
                </a:rPr>
                <a:t> Từ đó, rút ra được ý nghĩa Chăm chỉ học tập, nỗ lực không ngừng không chỉ giúp bản thân đạt được ước mơ mà còn đem lại những điều tốt đẹp cho những người xung quanh.</a:t>
              </a:r>
              <a:endParaRPr lang="en-US" sz="2800" i="1">
                <a:latin typeface="Calibri" panose="020F0502020204030204" pitchFamily="34" charset="0"/>
                <a:cs typeface="Calibri" panose="020F0502020204030204" pitchFamily="34" charset="0"/>
              </a:endParaRPr>
            </a:p>
          </p:txBody>
        </p:sp>
        <p:pic>
          <p:nvPicPr>
            <p:cNvPr id="51" name="Picture 37">
              <a:extLst>
                <a:ext uri="{FF2B5EF4-FFF2-40B4-BE49-F238E27FC236}">
                  <a16:creationId xmlns:a16="http://schemas.microsoft.com/office/drawing/2014/main" xmlns="" id="{69333055-2E45-51A5-074D-27C78719EA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290" t="5684" r="-18070" b="-5684"/>
            <a:stretch/>
          </p:blipFill>
          <p:spPr>
            <a:xfrm>
              <a:off x="128653" y="2869573"/>
              <a:ext cx="1476824" cy="1307695"/>
            </a:xfrm>
            <a:prstGeom prst="rect">
              <a:avLst/>
            </a:prstGeom>
          </p:spPr>
        </p:pic>
      </p:grpSp>
    </p:spTree>
    <p:extLst>
      <p:ext uri="{BB962C8B-B14F-4D97-AF65-F5344CB8AC3E}">
        <p14:creationId xmlns:p14="http://schemas.microsoft.com/office/powerpoint/2010/main" val="242461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strVal val="#ppt_w*0.7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animEffect transition="in" filter="fade">
                                      <p:cBhvr>
                                        <p:cTn id="9" dur="1000"/>
                                        <p:tgtEl>
                                          <p:spTgt spid="37"/>
                                        </p:tgtEl>
                                      </p:cBhvr>
                                    </p:animEffect>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1000"/>
                                        <p:tgtEl>
                                          <p:spTgt spid="46"/>
                                        </p:tgtEl>
                                      </p:cBhvr>
                                    </p:animEffect>
                                    <p:anim calcmode="lin" valueType="num">
                                      <p:cBhvr>
                                        <p:cTn id="14" dur="1000" fill="hold"/>
                                        <p:tgtEl>
                                          <p:spTgt spid="46"/>
                                        </p:tgtEl>
                                        <p:attrNameLst>
                                          <p:attrName>ppt_x</p:attrName>
                                        </p:attrNameLst>
                                      </p:cBhvr>
                                      <p:tavLst>
                                        <p:tav tm="0">
                                          <p:val>
                                            <p:strVal val="#ppt_x"/>
                                          </p:val>
                                        </p:tav>
                                        <p:tav tm="100000">
                                          <p:val>
                                            <p:strVal val="#ppt_x"/>
                                          </p:val>
                                        </p:tav>
                                      </p:tavLst>
                                    </p:anim>
                                    <p:anim calcmode="lin" valueType="num">
                                      <p:cBhvr>
                                        <p:cTn id="15" dur="900" decel="100000" fill="hold"/>
                                        <p:tgtEl>
                                          <p:spTgt spid="4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1000"/>
                                        <p:tgtEl>
                                          <p:spTgt spid="49"/>
                                        </p:tgtEl>
                                      </p:cBhvr>
                                    </p:animEffect>
                                    <p:anim calcmode="lin" valueType="num">
                                      <p:cBhvr>
                                        <p:cTn id="20" dur="1000" fill="hold"/>
                                        <p:tgtEl>
                                          <p:spTgt spid="49"/>
                                        </p:tgtEl>
                                        <p:attrNameLst>
                                          <p:attrName>ppt_x</p:attrName>
                                        </p:attrNameLst>
                                      </p:cBhvr>
                                      <p:tavLst>
                                        <p:tav tm="0">
                                          <p:val>
                                            <p:strVal val="#ppt_x"/>
                                          </p:val>
                                        </p:tav>
                                        <p:tav tm="100000">
                                          <p:val>
                                            <p:strVal val="#ppt_x"/>
                                          </p:val>
                                        </p:tav>
                                      </p:tavLst>
                                    </p:anim>
                                    <p:anim calcmode="lin" valueType="num">
                                      <p:cBhvr>
                                        <p:cTn id="21" dur="900" decel="100000" fill="hold"/>
                                        <p:tgtEl>
                                          <p:spTgt spid="4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21">
            <a:extLst>
              <a:ext uri="{FF2B5EF4-FFF2-40B4-BE49-F238E27FC236}">
                <a16:creationId xmlns:a16="http://schemas.microsoft.com/office/drawing/2014/main" xmlns="" id="{217D2011-576A-B5C8-4A30-0A3DE5101182}"/>
              </a:ext>
            </a:extLst>
          </p:cNvPr>
          <p:cNvSpPr/>
          <p:nvPr/>
        </p:nvSpPr>
        <p:spPr>
          <a:xfrm>
            <a:off x="225287" y="328419"/>
            <a:ext cx="11661913" cy="3331631"/>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Hộp Văn bản 5">
            <a:extLst>
              <a:ext uri="{FF2B5EF4-FFF2-40B4-BE49-F238E27FC236}">
                <a16:creationId xmlns:a16="http://schemas.microsoft.com/office/drawing/2014/main" xmlns="" id="{66294A48-3E6C-8DAF-B71A-6A54F99FA241}"/>
              </a:ext>
            </a:extLst>
          </p:cNvPr>
          <p:cNvSpPr txBox="1"/>
          <p:nvPr/>
        </p:nvSpPr>
        <p:spPr>
          <a:xfrm>
            <a:off x="2826535" y="639615"/>
            <a:ext cx="6538929" cy="830997"/>
          </a:xfrm>
          <a:prstGeom prst="rect">
            <a:avLst/>
          </a:prstGeom>
          <a:noFill/>
        </p:spPr>
        <p:txBody>
          <a:bodyPr wrap="square">
            <a:spAutoFit/>
          </a:bodyPr>
          <a:lstStyle/>
          <a:p>
            <a:pPr marR="0" lvl="0" algn="ctr" defTabSz="914400" rtl="0" eaLnBrk="1" fontAlgn="base" latinLnBrk="0" hangingPunct="1">
              <a:lnSpc>
                <a:spcPct val="100000"/>
              </a:lnSpc>
              <a:spcBef>
                <a:spcPts val="0"/>
              </a:spcBef>
              <a:spcAft>
                <a:spcPts val="600"/>
              </a:spcAft>
              <a:buClrTx/>
              <a:buSzTx/>
              <a:tabLst/>
              <a:defRPr/>
            </a:pPr>
            <a:r>
              <a:rPr lang="sv-SE" sz="4800">
                <a:solidFill>
                  <a:srgbClr val="8EB529"/>
                </a:solidFill>
                <a:latin typeface="iCiel Pony" panose="02000000000000000000" pitchFamily="2" charset="-93"/>
                <a:cs typeface="Arial" panose="020B0604020202020204" pitchFamily="34" charset="0"/>
              </a:rPr>
              <a:t>Ý</a:t>
            </a:r>
            <a:r>
              <a:rPr lang="sv-SE" sz="4800">
                <a:latin typeface="iCiel Pony" panose="02000000000000000000" pitchFamily="2" charset="-93"/>
                <a:cs typeface="Arial" panose="020B0604020202020204" pitchFamily="34" charset="0"/>
              </a:rPr>
              <a:t> </a:t>
            </a:r>
            <a:r>
              <a:rPr lang="sv-SE" sz="4800">
                <a:solidFill>
                  <a:srgbClr val="9966FF"/>
                </a:solidFill>
                <a:latin typeface="iCiel Pony" panose="02000000000000000000" pitchFamily="2" charset="-93"/>
                <a:cs typeface="Arial" panose="020B0604020202020204" pitchFamily="34" charset="0"/>
              </a:rPr>
              <a:t>CHÍNH</a:t>
            </a:r>
            <a:r>
              <a:rPr lang="sv-SE" sz="4800">
                <a:latin typeface="iCiel Pony" panose="02000000000000000000" pitchFamily="2" charset="-93"/>
                <a:cs typeface="Arial" panose="020B0604020202020204" pitchFamily="34" charset="0"/>
              </a:rPr>
              <a:t> </a:t>
            </a:r>
            <a:r>
              <a:rPr lang="sv-SE" sz="4800">
                <a:solidFill>
                  <a:srgbClr val="FFAD24"/>
                </a:solidFill>
                <a:latin typeface="iCiel Pony" panose="02000000000000000000" pitchFamily="2" charset="-93"/>
                <a:cs typeface="Arial" panose="020B0604020202020204" pitchFamily="34" charset="0"/>
              </a:rPr>
              <a:t>CỦA</a:t>
            </a:r>
            <a:r>
              <a:rPr lang="sv-SE" sz="4800">
                <a:latin typeface="iCiel Pony" panose="02000000000000000000" pitchFamily="2" charset="-93"/>
                <a:cs typeface="Arial" panose="020B0604020202020204" pitchFamily="34" charset="0"/>
              </a:rPr>
              <a:t> </a:t>
            </a:r>
            <a:r>
              <a:rPr lang="sv-SE" sz="4800">
                <a:solidFill>
                  <a:srgbClr val="FF506D"/>
                </a:solidFill>
                <a:latin typeface="iCiel Pony" panose="02000000000000000000" pitchFamily="2" charset="-93"/>
                <a:cs typeface="Arial" panose="020B0604020202020204" pitchFamily="34" charset="0"/>
              </a:rPr>
              <a:t>ĐOẠN</a:t>
            </a:r>
            <a:r>
              <a:rPr lang="sv-SE" sz="4800">
                <a:latin typeface="iCiel Pony" panose="02000000000000000000" pitchFamily="2" charset="-93"/>
                <a:cs typeface="Arial" panose="020B0604020202020204" pitchFamily="34" charset="0"/>
              </a:rPr>
              <a:t> </a:t>
            </a:r>
            <a:r>
              <a:rPr lang="sv-SE" sz="4800">
                <a:solidFill>
                  <a:srgbClr val="00B0F0"/>
                </a:solidFill>
                <a:latin typeface="iCiel Pony" panose="02000000000000000000" pitchFamily="2" charset="-93"/>
                <a:cs typeface="Arial" panose="020B0604020202020204" pitchFamily="34" charset="0"/>
              </a:rPr>
              <a:t>2:</a:t>
            </a:r>
            <a:endParaRPr lang="sv-SE" sz="4800" dirty="0">
              <a:solidFill>
                <a:srgbClr val="00B0F0"/>
              </a:solidFill>
              <a:latin typeface="iCiel Pony" panose="02000000000000000000" pitchFamily="2" charset="-93"/>
              <a:cs typeface="Arial" panose="020B0604020202020204" pitchFamily="34" charset="0"/>
            </a:endParaRPr>
          </a:p>
        </p:txBody>
      </p:sp>
      <p:sp>
        <p:nvSpPr>
          <p:cNvPr id="7" name="Hộp Văn bản 6">
            <a:extLst>
              <a:ext uri="{FF2B5EF4-FFF2-40B4-BE49-F238E27FC236}">
                <a16:creationId xmlns:a16="http://schemas.microsoft.com/office/drawing/2014/main" xmlns="" id="{15C9275D-6C82-A45C-B624-D56C44344A39}"/>
              </a:ext>
            </a:extLst>
          </p:cNvPr>
          <p:cNvSpPr txBox="1"/>
          <p:nvPr/>
        </p:nvSpPr>
        <p:spPr>
          <a:xfrm>
            <a:off x="225287" y="1348923"/>
            <a:ext cx="11661913" cy="1938992"/>
          </a:xfrm>
          <a:prstGeom prst="rect">
            <a:avLst/>
          </a:prstGeom>
          <a:noFill/>
        </p:spPr>
        <p:txBody>
          <a:bodyPr wrap="square">
            <a:spAutoFit/>
          </a:bodyPr>
          <a:lstStyle/>
          <a:p>
            <a:pPr algn="just"/>
            <a:r>
              <a:rPr lang="vi-VN" sz="4000">
                <a:latin typeface="Calibri" panose="020F0502020204030204" pitchFamily="34" charset="0"/>
                <a:ea typeface="Times New Roman" panose="02020603050405020304" pitchFamily="18" charset="0"/>
                <a:cs typeface="Calibri" panose="020F0502020204030204" pitchFamily="34" charset="0"/>
              </a:rPr>
              <a:t>Nhờ lòng quyết tâm và sự giúp đỡ của gia đình, bạn bè, Uy-li-am Cam-goam-ba đã chế tạo thành công chiếc cối xay gió thô sơ, mang lại niềm vui cho mọi người.</a:t>
            </a:r>
            <a:endParaRPr lang="en-US" sz="4000">
              <a:latin typeface="Calibri" panose="020F0502020204030204" pitchFamily="34" charset="0"/>
              <a:cs typeface="Calibri" panose="020F0502020204030204" pitchFamily="34" charset="0"/>
            </a:endParaRPr>
          </a:p>
        </p:txBody>
      </p:sp>
      <p:pic>
        <p:nvPicPr>
          <p:cNvPr id="14" name="Picture 11" descr="A picture containing text&#10;&#10;Description automatically generated">
            <a:extLst>
              <a:ext uri="{FF2B5EF4-FFF2-40B4-BE49-F238E27FC236}">
                <a16:creationId xmlns:a16="http://schemas.microsoft.com/office/drawing/2014/main" xmlns="" id="{DDC000ED-5775-FB85-0AE1-83A3AE762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623284" y="3487604"/>
            <a:ext cx="2771420" cy="3278667"/>
          </a:xfrm>
          <a:prstGeom prst="rect">
            <a:avLst/>
          </a:prstGeom>
        </p:spPr>
      </p:pic>
    </p:spTree>
    <p:extLst>
      <p:ext uri="{BB962C8B-B14F-4D97-AF65-F5344CB8AC3E}">
        <p14:creationId xmlns:p14="http://schemas.microsoft.com/office/powerpoint/2010/main" val="77406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53" presetClass="entr" presetSubtype="16"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par>
                                <p:cTn id="16" presetID="32" presetClass="emph" presetSubtype="0" fill="hold" nodeType="withEffect">
                                  <p:stCondLst>
                                    <p:cond delay="0"/>
                                  </p:stCondLst>
                                  <p:childTnLst>
                                    <p:animRot by="120000">
                                      <p:cBhvr>
                                        <p:cTn id="17" dur="100" fill="hold">
                                          <p:stCondLst>
                                            <p:cond delay="0"/>
                                          </p:stCondLst>
                                        </p:cTn>
                                        <p:tgtEl>
                                          <p:spTgt spid="14"/>
                                        </p:tgtEl>
                                        <p:attrNameLst>
                                          <p:attrName>r</p:attrName>
                                        </p:attrNameLst>
                                      </p:cBhvr>
                                    </p:animRot>
                                    <p:animRot by="-240000">
                                      <p:cBhvr>
                                        <p:cTn id="18" dur="200" fill="hold">
                                          <p:stCondLst>
                                            <p:cond delay="200"/>
                                          </p:stCondLst>
                                        </p:cTn>
                                        <p:tgtEl>
                                          <p:spTgt spid="14"/>
                                        </p:tgtEl>
                                        <p:attrNameLst>
                                          <p:attrName>r</p:attrName>
                                        </p:attrNameLst>
                                      </p:cBhvr>
                                    </p:animRot>
                                    <p:animRot by="240000">
                                      <p:cBhvr>
                                        <p:cTn id="19" dur="200" fill="hold">
                                          <p:stCondLst>
                                            <p:cond delay="400"/>
                                          </p:stCondLst>
                                        </p:cTn>
                                        <p:tgtEl>
                                          <p:spTgt spid="14"/>
                                        </p:tgtEl>
                                        <p:attrNameLst>
                                          <p:attrName>r</p:attrName>
                                        </p:attrNameLst>
                                      </p:cBhvr>
                                    </p:animRot>
                                    <p:animRot by="-240000">
                                      <p:cBhvr>
                                        <p:cTn id="20" dur="200" fill="hold">
                                          <p:stCondLst>
                                            <p:cond delay="600"/>
                                          </p:stCondLst>
                                        </p:cTn>
                                        <p:tgtEl>
                                          <p:spTgt spid="14"/>
                                        </p:tgtEl>
                                        <p:attrNameLst>
                                          <p:attrName>r</p:attrName>
                                        </p:attrNameLst>
                                      </p:cBhvr>
                                    </p:animRot>
                                    <p:animRot by="120000">
                                      <p:cBhvr>
                                        <p:cTn id="21"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Rounded Corners 21">
            <a:extLst>
              <a:ext uri="{FF2B5EF4-FFF2-40B4-BE49-F238E27FC236}">
                <a16:creationId xmlns:a16="http://schemas.microsoft.com/office/drawing/2014/main" xmlns="" id="{541F15D0-A345-8615-EE08-BA1B16B7C4E4}"/>
              </a:ext>
            </a:extLst>
          </p:cNvPr>
          <p:cNvSpPr/>
          <p:nvPr/>
        </p:nvSpPr>
        <p:spPr>
          <a:xfrm>
            <a:off x="192651" y="357809"/>
            <a:ext cx="11806697" cy="6162261"/>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Thảo nguyên: vùng đất rộng, bằng phẳng, thực vật chủ yếu là cỏ.</a:t>
            </a:r>
          </a:p>
        </p:txBody>
      </p:sp>
      <p:grpSp>
        <p:nvGrpSpPr>
          <p:cNvPr id="2" name="Group 5">
            <a:extLst>
              <a:ext uri="{FF2B5EF4-FFF2-40B4-BE49-F238E27FC236}">
                <a16:creationId xmlns:a16="http://schemas.microsoft.com/office/drawing/2014/main" xmlns="" id="{9D2A2E2C-949B-D8CC-0E2F-917EE7F0AE23}"/>
              </a:ext>
            </a:extLst>
          </p:cNvPr>
          <p:cNvGrpSpPr/>
          <p:nvPr/>
        </p:nvGrpSpPr>
        <p:grpSpPr>
          <a:xfrm>
            <a:off x="387952" y="620368"/>
            <a:ext cx="11416093" cy="2054925"/>
            <a:chOff x="948316" y="769772"/>
            <a:chExt cx="8569771" cy="2054925"/>
          </a:xfrm>
        </p:grpSpPr>
        <p:sp>
          <p:nvSpPr>
            <p:cNvPr id="3" name="TextBox 8">
              <a:extLst>
                <a:ext uri="{FF2B5EF4-FFF2-40B4-BE49-F238E27FC236}">
                  <a16:creationId xmlns:a16="http://schemas.microsoft.com/office/drawing/2014/main" xmlns="" id="{AE1A801B-56E8-F794-873F-8A8FCE4CD71E}"/>
                </a:ext>
              </a:extLst>
            </p:cNvPr>
            <p:cNvSpPr txBox="1"/>
            <p:nvPr/>
          </p:nvSpPr>
          <p:spPr>
            <a:xfrm>
              <a:off x="1232128" y="883740"/>
              <a:ext cx="8285959" cy="1940957"/>
            </a:xfrm>
            <a:prstGeom prst="roundRect">
              <a:avLst/>
            </a:prstGeom>
            <a:solidFill>
              <a:srgbClr val="E0FFC1"/>
            </a:solidFill>
            <a:ln w="38100">
              <a:solidFill>
                <a:srgbClr val="00B050"/>
              </a:solidFill>
            </a:ln>
          </p:spPr>
          <p:txBody>
            <a:bodyPr wrap="square" rtlCol="0">
              <a:spAutoFit/>
            </a:bodyPr>
            <a:lstStyle/>
            <a:p>
              <a:pPr algn="just"/>
              <a:r>
                <a:rPr lang="en-US" sz="3600" b="1">
                  <a:ea typeface="Roboto" panose="02000000000000000000" pitchFamily="2" charset="0"/>
                </a:rPr>
                <a:t>   4. </a:t>
              </a:r>
              <a:r>
                <a:rPr lang="vi-VN" sz="3600" b="1">
                  <a:latin typeface="Calibri" panose="020F0502020204030204" pitchFamily="34" charset="0"/>
                  <a:ea typeface="Roboto" panose="02000000000000000000" pitchFamily="2" charset="0"/>
                  <a:cs typeface="Calibri" panose="020F0502020204030204" pitchFamily="34" charset="0"/>
                </a:rPr>
                <a:t>Theo em, việc chế tạo thành công chiếc cối xay gió đã mở ra những gì cho tương lai của Uy-li-am và người dân trong vùng?</a:t>
              </a:r>
            </a:p>
          </p:txBody>
        </p:sp>
        <p:pic>
          <p:nvPicPr>
            <p:cNvPr id="4" name="Picture 9">
              <a:extLst>
                <a:ext uri="{FF2B5EF4-FFF2-40B4-BE49-F238E27FC236}">
                  <a16:creationId xmlns:a16="http://schemas.microsoft.com/office/drawing/2014/main" xmlns="" id="{B52E534B-C45D-BD26-76B3-63E26BCA6152}"/>
                </a:ext>
              </a:extLst>
            </p:cNvPr>
            <p:cNvPicPr>
              <a:picLocks noChangeAspect="1"/>
            </p:cNvPicPr>
            <p:nvPr/>
          </p:nvPicPr>
          <p:blipFill>
            <a:blip r:embed="rId4"/>
            <a:stretch>
              <a:fillRect/>
            </a:stretch>
          </p:blipFill>
          <p:spPr>
            <a:xfrm>
              <a:off x="948316" y="769772"/>
              <a:ext cx="666270" cy="802640"/>
            </a:xfrm>
            <a:prstGeom prst="rect">
              <a:avLst/>
            </a:prstGeom>
          </p:spPr>
        </p:pic>
      </p:grpSp>
      <p:grpSp>
        <p:nvGrpSpPr>
          <p:cNvPr id="8" name="Group 20">
            <a:extLst>
              <a:ext uri="{FF2B5EF4-FFF2-40B4-BE49-F238E27FC236}">
                <a16:creationId xmlns:a16="http://schemas.microsoft.com/office/drawing/2014/main" xmlns="" id="{A3233183-61DD-C5D8-18C6-C8F4F2AA5A37}"/>
              </a:ext>
            </a:extLst>
          </p:cNvPr>
          <p:cNvGrpSpPr/>
          <p:nvPr/>
        </p:nvGrpSpPr>
        <p:grpSpPr>
          <a:xfrm>
            <a:off x="387952" y="3774950"/>
            <a:ext cx="11205951" cy="2573338"/>
            <a:chOff x="473265" y="4763347"/>
            <a:chExt cx="11205951" cy="2573338"/>
          </a:xfrm>
        </p:grpSpPr>
        <p:sp>
          <p:nvSpPr>
            <p:cNvPr id="9" name="TextBox 16">
              <a:extLst>
                <a:ext uri="{FF2B5EF4-FFF2-40B4-BE49-F238E27FC236}">
                  <a16:creationId xmlns:a16="http://schemas.microsoft.com/office/drawing/2014/main" xmlns="" id="{F51BA84A-4650-6A1C-6943-EC177C70B1E3}"/>
                </a:ext>
              </a:extLst>
            </p:cNvPr>
            <p:cNvSpPr txBox="1"/>
            <p:nvPr/>
          </p:nvSpPr>
          <p:spPr>
            <a:xfrm>
              <a:off x="917046" y="4782794"/>
              <a:ext cx="10762170" cy="2553891"/>
            </a:xfrm>
            <a:prstGeom prst="roundRect">
              <a:avLst/>
            </a:prstGeom>
            <a:solidFill>
              <a:srgbClr val="FFEBFF"/>
            </a:solidFill>
            <a:ln w="38100">
              <a:solidFill>
                <a:srgbClr val="FF5050"/>
              </a:solidFill>
            </a:ln>
          </p:spPr>
          <p:txBody>
            <a:bodyPr wrap="square" rtlCol="0">
              <a:spAutoFit/>
            </a:bodyPr>
            <a:lstStyle/>
            <a:p>
              <a:pPr algn="just"/>
              <a:r>
                <a:rPr lang="en-US" sz="3200" b="1">
                  <a:ea typeface="Roboto" panose="02000000000000000000" pitchFamily="2" charset="0"/>
                </a:rPr>
                <a:t>   </a:t>
              </a:r>
              <a:r>
                <a:rPr lang="vi-VN" sz="3600">
                  <a:latin typeface="Calibri" panose="020F0502020204030204" pitchFamily="34" charset="0"/>
                  <a:ea typeface="Roboto" panose="02000000000000000000" pitchFamily="2" charset="0"/>
                  <a:cs typeface="Calibri" panose="020F0502020204030204" pitchFamily="34" charset="0"/>
                </a:rPr>
                <a:t>Việc chế tạo thành công cối xay gió đã giúp Uy-li-am nhận được học bổng để tiếp tục đi học. Đây là cơ sở để sau này, cậu trở thành một diễn giả nổi tiếng, có đủ khả năng để quay về giúp đỡ người dân trong vùng.</a:t>
              </a:r>
              <a:endParaRPr lang="en-US" sz="3200" dirty="0">
                <a:latin typeface="Calibri" panose="020F0502020204030204" pitchFamily="34" charset="0"/>
                <a:ea typeface="Roboto" panose="02000000000000000000" pitchFamily="2" charset="0"/>
                <a:cs typeface="Calibri" panose="020F0502020204030204" pitchFamily="34" charset="0"/>
              </a:endParaRPr>
            </a:p>
          </p:txBody>
        </p:sp>
        <p:pic>
          <p:nvPicPr>
            <p:cNvPr id="13" name="Picture 14">
              <a:extLst>
                <a:ext uri="{FF2B5EF4-FFF2-40B4-BE49-F238E27FC236}">
                  <a16:creationId xmlns:a16="http://schemas.microsoft.com/office/drawing/2014/main" xmlns="" id="{F22D438E-EB25-4045-CC0E-B3B00B8FD3DA}"/>
                </a:ext>
              </a:extLst>
            </p:cNvPr>
            <p:cNvPicPr>
              <a:picLocks noChangeAspect="1"/>
            </p:cNvPicPr>
            <p:nvPr/>
          </p:nvPicPr>
          <p:blipFill>
            <a:blip r:embed="rId5"/>
            <a:stretch>
              <a:fillRect/>
            </a:stretch>
          </p:blipFill>
          <p:spPr>
            <a:xfrm>
              <a:off x="473265" y="4763347"/>
              <a:ext cx="887562" cy="802640"/>
            </a:xfrm>
            <a:prstGeom prst="rect">
              <a:avLst/>
            </a:prstGeom>
          </p:spPr>
        </p:pic>
      </p:grpSp>
      <p:sp>
        <p:nvSpPr>
          <p:cNvPr id="19" name="Rectangle: Rounded Corners 21">
            <a:extLst>
              <a:ext uri="{FF2B5EF4-FFF2-40B4-BE49-F238E27FC236}">
                <a16:creationId xmlns:a16="http://schemas.microsoft.com/office/drawing/2014/main" xmlns="" id="{348CD615-F51F-85D5-EC73-6BDB3846D8E2}"/>
              </a:ext>
            </a:extLst>
          </p:cNvPr>
          <p:cNvSpPr/>
          <p:nvPr/>
        </p:nvSpPr>
        <p:spPr>
          <a:xfrm>
            <a:off x="5164310" y="2806333"/>
            <a:ext cx="2241452" cy="796835"/>
          </a:xfrm>
          <a:prstGeom prst="roundRect">
            <a:avLst>
              <a:gd name="adj" fmla="val 50000"/>
            </a:avLst>
          </a:prstGeom>
          <a:solidFill>
            <a:srgbClr val="FFFFCC"/>
          </a:solidFill>
          <a:ln w="38100">
            <a:solidFill>
              <a:srgbClr val="FF5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Mother" panose="02040603050506020204" pitchFamily="18" charset="0"/>
              </a:rPr>
              <a:t>Đoạn 3:</a:t>
            </a:r>
            <a:endParaRPr lang="en-US"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Mother" panose="02040603050506020204" pitchFamily="18" charset="0"/>
            </a:endParaRPr>
          </a:p>
        </p:txBody>
      </p:sp>
    </p:spTree>
    <p:extLst>
      <p:ext uri="{BB962C8B-B14F-4D97-AF65-F5344CB8AC3E}">
        <p14:creationId xmlns:p14="http://schemas.microsoft.com/office/powerpoint/2010/main" val="370069001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14:presetBounceEnd="66000">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14:bounceEnd="66000">
                                          <p:cBhvr additive="base">
                                            <p:cTn id="13" dur="1000" fill="hold"/>
                                            <p:tgtEl>
                                              <p:spTgt spid="19"/>
                                            </p:tgtEl>
                                            <p:attrNameLst>
                                              <p:attrName>ppt_x</p:attrName>
                                            </p:attrNameLst>
                                          </p:cBhvr>
                                          <p:tavLst>
                                            <p:tav tm="0">
                                              <p:val>
                                                <p:strVal val="#ppt_x"/>
                                              </p:val>
                                            </p:tav>
                                            <p:tav tm="100000">
                                              <p:val>
                                                <p:strVal val="#ppt_x"/>
                                              </p:val>
                                            </p:tav>
                                          </p:tavLst>
                                        </p:anim>
                                        <p:anim calcmode="lin" valueType="num" p14:bounceEnd="66000">
                                          <p:cBhvr additive="base">
                                            <p:cTn id="14"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7"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000" fill="hold"/>
                                            <p:tgtEl>
                                              <p:spTgt spid="19"/>
                                            </p:tgtEl>
                                            <p:attrNameLst>
                                              <p:attrName>ppt_x</p:attrName>
                                            </p:attrNameLst>
                                          </p:cBhvr>
                                          <p:tavLst>
                                            <p:tav tm="0">
                                              <p:val>
                                                <p:strVal val="#ppt_x"/>
                                              </p:val>
                                            </p:tav>
                                            <p:tav tm="100000">
                                              <p:val>
                                                <p:strVal val="#ppt_x"/>
                                              </p:val>
                                            </p:tav>
                                          </p:tavLst>
                                        </p:anim>
                                        <p:anim calcmode="lin" valueType="num">
                                          <p:cBhvr additive="base">
                                            <p:cTn id="14"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subTnLst>
                                        <p:audio>
                                          <p:cMediaNode>
                                            <p:cTn display="0" masterRel="sameClick">
                                              <p:stCondLst>
                                                <p:cond evt="begin" delay="0">
                                                  <p:tn val="17"/>
                                                </p:cond>
                                              </p:stCondLst>
                                              <p:endCondLst>
                                                <p:cond evt="onStopAudio" delay="0">
                                                  <p:tgtEl>
                                                    <p:sldTgt/>
                                                  </p:tgtEl>
                                                </p:cond>
                                              </p:endCondLst>
                                            </p:cTn>
                                            <p:tgtEl>
                                              <p:sndTgt r:embed="rId8"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21">
            <a:extLst>
              <a:ext uri="{FF2B5EF4-FFF2-40B4-BE49-F238E27FC236}">
                <a16:creationId xmlns:a16="http://schemas.microsoft.com/office/drawing/2014/main" xmlns="" id="{217D2011-576A-B5C8-4A30-0A3DE5101182}"/>
              </a:ext>
            </a:extLst>
          </p:cNvPr>
          <p:cNvSpPr/>
          <p:nvPr/>
        </p:nvSpPr>
        <p:spPr>
          <a:xfrm>
            <a:off x="225287" y="328419"/>
            <a:ext cx="11661913" cy="3331631"/>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Hộp Văn bản 5">
            <a:extLst>
              <a:ext uri="{FF2B5EF4-FFF2-40B4-BE49-F238E27FC236}">
                <a16:creationId xmlns:a16="http://schemas.microsoft.com/office/drawing/2014/main" xmlns="" id="{66294A48-3E6C-8DAF-B71A-6A54F99FA241}"/>
              </a:ext>
            </a:extLst>
          </p:cNvPr>
          <p:cNvSpPr txBox="1"/>
          <p:nvPr/>
        </p:nvSpPr>
        <p:spPr>
          <a:xfrm>
            <a:off x="2826535" y="639615"/>
            <a:ext cx="6538929" cy="830997"/>
          </a:xfrm>
          <a:prstGeom prst="rect">
            <a:avLst/>
          </a:prstGeom>
          <a:noFill/>
        </p:spPr>
        <p:txBody>
          <a:bodyPr wrap="square">
            <a:spAutoFit/>
          </a:bodyPr>
          <a:lstStyle/>
          <a:p>
            <a:pPr marR="0" lvl="0" algn="ctr" defTabSz="914400" rtl="0" eaLnBrk="1" fontAlgn="base" latinLnBrk="0" hangingPunct="1">
              <a:lnSpc>
                <a:spcPct val="100000"/>
              </a:lnSpc>
              <a:spcBef>
                <a:spcPts val="0"/>
              </a:spcBef>
              <a:spcAft>
                <a:spcPts val="600"/>
              </a:spcAft>
              <a:buClrTx/>
              <a:buSzTx/>
              <a:tabLst/>
              <a:defRPr/>
            </a:pPr>
            <a:r>
              <a:rPr lang="sv-SE" sz="4800">
                <a:solidFill>
                  <a:srgbClr val="8EB529"/>
                </a:solidFill>
                <a:latin typeface="iCiel Pony" panose="02000000000000000000" pitchFamily="2" charset="-93"/>
                <a:cs typeface="Arial" panose="020B0604020202020204" pitchFamily="34" charset="0"/>
              </a:rPr>
              <a:t>Ý</a:t>
            </a:r>
            <a:r>
              <a:rPr lang="sv-SE" sz="4800">
                <a:latin typeface="iCiel Pony" panose="02000000000000000000" pitchFamily="2" charset="-93"/>
                <a:cs typeface="Arial" panose="020B0604020202020204" pitchFamily="34" charset="0"/>
              </a:rPr>
              <a:t> </a:t>
            </a:r>
            <a:r>
              <a:rPr lang="sv-SE" sz="4800">
                <a:solidFill>
                  <a:srgbClr val="9966FF"/>
                </a:solidFill>
                <a:latin typeface="iCiel Pony" panose="02000000000000000000" pitchFamily="2" charset="-93"/>
                <a:cs typeface="Arial" panose="020B0604020202020204" pitchFamily="34" charset="0"/>
              </a:rPr>
              <a:t>CHÍNH</a:t>
            </a:r>
            <a:r>
              <a:rPr lang="sv-SE" sz="4800">
                <a:latin typeface="iCiel Pony" panose="02000000000000000000" pitchFamily="2" charset="-93"/>
                <a:cs typeface="Arial" panose="020B0604020202020204" pitchFamily="34" charset="0"/>
              </a:rPr>
              <a:t> </a:t>
            </a:r>
            <a:r>
              <a:rPr lang="sv-SE" sz="4800">
                <a:solidFill>
                  <a:srgbClr val="FFAD24"/>
                </a:solidFill>
                <a:latin typeface="iCiel Pony" panose="02000000000000000000" pitchFamily="2" charset="-93"/>
                <a:cs typeface="Arial" panose="020B0604020202020204" pitchFamily="34" charset="0"/>
              </a:rPr>
              <a:t>CỦA</a:t>
            </a:r>
            <a:r>
              <a:rPr lang="sv-SE" sz="4800">
                <a:latin typeface="iCiel Pony" panose="02000000000000000000" pitchFamily="2" charset="-93"/>
                <a:cs typeface="Arial" panose="020B0604020202020204" pitchFamily="34" charset="0"/>
              </a:rPr>
              <a:t> </a:t>
            </a:r>
            <a:r>
              <a:rPr lang="sv-SE" sz="4800">
                <a:solidFill>
                  <a:srgbClr val="FF506D"/>
                </a:solidFill>
                <a:latin typeface="iCiel Pony" panose="02000000000000000000" pitchFamily="2" charset="-93"/>
                <a:cs typeface="Arial" panose="020B0604020202020204" pitchFamily="34" charset="0"/>
              </a:rPr>
              <a:t>ĐOẠN</a:t>
            </a:r>
            <a:r>
              <a:rPr lang="sv-SE" sz="4800">
                <a:latin typeface="iCiel Pony" panose="02000000000000000000" pitchFamily="2" charset="-93"/>
                <a:cs typeface="Arial" panose="020B0604020202020204" pitchFamily="34" charset="0"/>
              </a:rPr>
              <a:t> </a:t>
            </a:r>
            <a:r>
              <a:rPr lang="sv-SE" sz="4800">
                <a:solidFill>
                  <a:srgbClr val="00B0F0"/>
                </a:solidFill>
                <a:latin typeface="iCiel Pony" panose="02000000000000000000" pitchFamily="2" charset="-93"/>
                <a:cs typeface="Arial" panose="020B0604020202020204" pitchFamily="34" charset="0"/>
              </a:rPr>
              <a:t>3:</a:t>
            </a:r>
            <a:endParaRPr lang="sv-SE" sz="4800" dirty="0">
              <a:solidFill>
                <a:srgbClr val="00B0F0"/>
              </a:solidFill>
              <a:latin typeface="iCiel Pony" panose="02000000000000000000" pitchFamily="2" charset="-93"/>
              <a:cs typeface="Arial" panose="020B0604020202020204" pitchFamily="34" charset="0"/>
            </a:endParaRPr>
          </a:p>
        </p:txBody>
      </p:sp>
      <p:sp>
        <p:nvSpPr>
          <p:cNvPr id="7" name="Hộp Văn bản 6">
            <a:extLst>
              <a:ext uri="{FF2B5EF4-FFF2-40B4-BE49-F238E27FC236}">
                <a16:creationId xmlns:a16="http://schemas.microsoft.com/office/drawing/2014/main" xmlns="" id="{15C9275D-6C82-A45C-B624-D56C44344A39}"/>
              </a:ext>
            </a:extLst>
          </p:cNvPr>
          <p:cNvSpPr txBox="1"/>
          <p:nvPr/>
        </p:nvSpPr>
        <p:spPr>
          <a:xfrm>
            <a:off x="337929" y="1470612"/>
            <a:ext cx="11516139" cy="1846659"/>
          </a:xfrm>
          <a:prstGeom prst="rect">
            <a:avLst/>
          </a:prstGeom>
          <a:noFill/>
        </p:spPr>
        <p:txBody>
          <a:bodyPr wrap="square">
            <a:spAutoFit/>
          </a:bodyPr>
          <a:lstStyle/>
          <a:p>
            <a:pPr algn="just"/>
            <a:r>
              <a:rPr lang="vi-VN" sz="3800">
                <a:latin typeface="Calibri" panose="020F0502020204030204" pitchFamily="34" charset="0"/>
                <a:ea typeface="Times New Roman" panose="02020603050405020304" pitchFamily="18" charset="0"/>
                <a:cs typeface="Calibri" panose="020F0502020204030204" pitchFamily="34" charset="0"/>
              </a:rPr>
              <a:t>Việc chế tạo thành công cối xay gió đã giúp Uy-li-am Cam-goam-ba nhận được học bổng để tiếp tục đi học, để sau này trở thành một diễn giả truyền cảm hứng nổi tiếng.</a:t>
            </a:r>
            <a:endParaRPr lang="en-US" sz="3800">
              <a:latin typeface="Calibri" panose="020F0502020204030204" pitchFamily="34" charset="0"/>
              <a:cs typeface="Calibri" panose="020F0502020204030204" pitchFamily="34" charset="0"/>
            </a:endParaRPr>
          </a:p>
        </p:txBody>
      </p:sp>
      <p:pic>
        <p:nvPicPr>
          <p:cNvPr id="14" name="Picture 11" descr="A picture containing text&#10;&#10;Description automatically generated">
            <a:extLst>
              <a:ext uri="{FF2B5EF4-FFF2-40B4-BE49-F238E27FC236}">
                <a16:creationId xmlns:a16="http://schemas.microsoft.com/office/drawing/2014/main" xmlns="" id="{DDC000ED-5775-FB85-0AE1-83A3AE762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623284" y="3487604"/>
            <a:ext cx="2771420" cy="3278667"/>
          </a:xfrm>
          <a:prstGeom prst="rect">
            <a:avLst/>
          </a:prstGeom>
        </p:spPr>
      </p:pic>
    </p:spTree>
    <p:extLst>
      <p:ext uri="{BB962C8B-B14F-4D97-AF65-F5344CB8AC3E}">
        <p14:creationId xmlns:p14="http://schemas.microsoft.com/office/powerpoint/2010/main" val="202003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53" presetClass="entr" presetSubtype="16"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par>
                                <p:cTn id="16" presetID="32" presetClass="emph" presetSubtype="0" fill="hold" nodeType="withEffect">
                                  <p:stCondLst>
                                    <p:cond delay="0"/>
                                  </p:stCondLst>
                                  <p:childTnLst>
                                    <p:animRot by="120000">
                                      <p:cBhvr>
                                        <p:cTn id="17" dur="100" fill="hold">
                                          <p:stCondLst>
                                            <p:cond delay="0"/>
                                          </p:stCondLst>
                                        </p:cTn>
                                        <p:tgtEl>
                                          <p:spTgt spid="14"/>
                                        </p:tgtEl>
                                        <p:attrNameLst>
                                          <p:attrName>r</p:attrName>
                                        </p:attrNameLst>
                                      </p:cBhvr>
                                    </p:animRot>
                                    <p:animRot by="-240000">
                                      <p:cBhvr>
                                        <p:cTn id="18" dur="200" fill="hold">
                                          <p:stCondLst>
                                            <p:cond delay="200"/>
                                          </p:stCondLst>
                                        </p:cTn>
                                        <p:tgtEl>
                                          <p:spTgt spid="14"/>
                                        </p:tgtEl>
                                        <p:attrNameLst>
                                          <p:attrName>r</p:attrName>
                                        </p:attrNameLst>
                                      </p:cBhvr>
                                    </p:animRot>
                                    <p:animRot by="240000">
                                      <p:cBhvr>
                                        <p:cTn id="19" dur="200" fill="hold">
                                          <p:stCondLst>
                                            <p:cond delay="400"/>
                                          </p:stCondLst>
                                        </p:cTn>
                                        <p:tgtEl>
                                          <p:spTgt spid="14"/>
                                        </p:tgtEl>
                                        <p:attrNameLst>
                                          <p:attrName>r</p:attrName>
                                        </p:attrNameLst>
                                      </p:cBhvr>
                                    </p:animRot>
                                    <p:animRot by="-240000">
                                      <p:cBhvr>
                                        <p:cTn id="20" dur="200" fill="hold">
                                          <p:stCondLst>
                                            <p:cond delay="600"/>
                                          </p:stCondLst>
                                        </p:cTn>
                                        <p:tgtEl>
                                          <p:spTgt spid="14"/>
                                        </p:tgtEl>
                                        <p:attrNameLst>
                                          <p:attrName>r</p:attrName>
                                        </p:attrNameLst>
                                      </p:cBhvr>
                                    </p:animRot>
                                    <p:animRot by="120000">
                                      <p:cBhvr>
                                        <p:cTn id="21"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Rounded Corners 21">
            <a:extLst>
              <a:ext uri="{FF2B5EF4-FFF2-40B4-BE49-F238E27FC236}">
                <a16:creationId xmlns:a16="http://schemas.microsoft.com/office/drawing/2014/main" xmlns="" id="{541F15D0-A345-8615-EE08-BA1B16B7C4E4}"/>
              </a:ext>
            </a:extLst>
          </p:cNvPr>
          <p:cNvSpPr/>
          <p:nvPr/>
        </p:nvSpPr>
        <p:spPr>
          <a:xfrm>
            <a:off x="192651" y="1311965"/>
            <a:ext cx="11806697" cy="4333461"/>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Thảo nguyên: vùng đất rộng, bằng phẳng, thực vật chủ yếu là cỏ.</a:t>
            </a:r>
          </a:p>
        </p:txBody>
      </p:sp>
      <p:grpSp>
        <p:nvGrpSpPr>
          <p:cNvPr id="2" name="Group 5">
            <a:extLst>
              <a:ext uri="{FF2B5EF4-FFF2-40B4-BE49-F238E27FC236}">
                <a16:creationId xmlns:a16="http://schemas.microsoft.com/office/drawing/2014/main" xmlns="" id="{9D2A2E2C-949B-D8CC-0E2F-917EE7F0AE23}"/>
              </a:ext>
            </a:extLst>
          </p:cNvPr>
          <p:cNvGrpSpPr/>
          <p:nvPr/>
        </p:nvGrpSpPr>
        <p:grpSpPr>
          <a:xfrm>
            <a:off x="387952" y="1798599"/>
            <a:ext cx="11416093" cy="829057"/>
            <a:chOff x="948316" y="769772"/>
            <a:chExt cx="8569771" cy="829057"/>
          </a:xfrm>
        </p:grpSpPr>
        <p:sp>
          <p:nvSpPr>
            <p:cNvPr id="3" name="TextBox 8">
              <a:extLst>
                <a:ext uri="{FF2B5EF4-FFF2-40B4-BE49-F238E27FC236}">
                  <a16:creationId xmlns:a16="http://schemas.microsoft.com/office/drawing/2014/main" xmlns="" id="{AE1A801B-56E8-F794-873F-8A8FCE4CD71E}"/>
                </a:ext>
              </a:extLst>
            </p:cNvPr>
            <p:cNvSpPr txBox="1"/>
            <p:nvPr/>
          </p:nvSpPr>
          <p:spPr>
            <a:xfrm>
              <a:off x="1232128" y="883740"/>
              <a:ext cx="8285959" cy="715089"/>
            </a:xfrm>
            <a:prstGeom prst="roundRect">
              <a:avLst/>
            </a:prstGeom>
            <a:solidFill>
              <a:srgbClr val="E0FFC1"/>
            </a:solidFill>
            <a:ln w="38100">
              <a:solidFill>
                <a:srgbClr val="00B050"/>
              </a:solidFill>
            </a:ln>
          </p:spPr>
          <p:txBody>
            <a:bodyPr wrap="square" rtlCol="0">
              <a:spAutoFit/>
            </a:bodyPr>
            <a:lstStyle/>
            <a:p>
              <a:pPr algn="just"/>
              <a:r>
                <a:rPr lang="en-US" sz="3600" b="1">
                  <a:ea typeface="Roboto" panose="02000000000000000000" pitchFamily="2" charset="0"/>
                </a:rPr>
                <a:t>   5. </a:t>
              </a:r>
              <a:r>
                <a:rPr lang="vi-VN" sz="3600" b="1">
                  <a:latin typeface="Calibri" panose="020F0502020204030204" pitchFamily="34" charset="0"/>
                  <a:ea typeface="Roboto" panose="02000000000000000000" pitchFamily="2" charset="0"/>
                  <a:cs typeface="Calibri" panose="020F0502020204030204" pitchFamily="34" charset="0"/>
                </a:rPr>
                <a:t>Vì sao bài đọc có tên “Cậu bé gặt gió”?</a:t>
              </a:r>
            </a:p>
          </p:txBody>
        </p:sp>
        <p:pic>
          <p:nvPicPr>
            <p:cNvPr id="4" name="Picture 9">
              <a:extLst>
                <a:ext uri="{FF2B5EF4-FFF2-40B4-BE49-F238E27FC236}">
                  <a16:creationId xmlns:a16="http://schemas.microsoft.com/office/drawing/2014/main" xmlns="" id="{B52E534B-C45D-BD26-76B3-63E26BCA6152}"/>
                </a:ext>
              </a:extLst>
            </p:cNvPr>
            <p:cNvPicPr>
              <a:picLocks noChangeAspect="1"/>
            </p:cNvPicPr>
            <p:nvPr/>
          </p:nvPicPr>
          <p:blipFill>
            <a:blip r:embed="rId4"/>
            <a:stretch>
              <a:fillRect/>
            </a:stretch>
          </p:blipFill>
          <p:spPr>
            <a:xfrm>
              <a:off x="948316" y="769772"/>
              <a:ext cx="666270" cy="802640"/>
            </a:xfrm>
            <a:prstGeom prst="rect">
              <a:avLst/>
            </a:prstGeom>
          </p:spPr>
        </p:pic>
      </p:grpSp>
      <p:grpSp>
        <p:nvGrpSpPr>
          <p:cNvPr id="8" name="Group 20">
            <a:extLst>
              <a:ext uri="{FF2B5EF4-FFF2-40B4-BE49-F238E27FC236}">
                <a16:creationId xmlns:a16="http://schemas.microsoft.com/office/drawing/2014/main" xmlns="" id="{A3233183-61DD-C5D8-18C6-C8F4F2AA5A37}"/>
              </a:ext>
            </a:extLst>
          </p:cNvPr>
          <p:cNvGrpSpPr/>
          <p:nvPr/>
        </p:nvGrpSpPr>
        <p:grpSpPr>
          <a:xfrm>
            <a:off x="387952" y="3095391"/>
            <a:ext cx="11205951" cy="1960404"/>
            <a:chOff x="473265" y="4763347"/>
            <a:chExt cx="11205951" cy="1960404"/>
          </a:xfrm>
        </p:grpSpPr>
        <p:sp>
          <p:nvSpPr>
            <p:cNvPr id="9" name="TextBox 16">
              <a:extLst>
                <a:ext uri="{FF2B5EF4-FFF2-40B4-BE49-F238E27FC236}">
                  <a16:creationId xmlns:a16="http://schemas.microsoft.com/office/drawing/2014/main" xmlns="" id="{F51BA84A-4650-6A1C-6943-EC177C70B1E3}"/>
                </a:ext>
              </a:extLst>
            </p:cNvPr>
            <p:cNvSpPr txBox="1"/>
            <p:nvPr/>
          </p:nvSpPr>
          <p:spPr>
            <a:xfrm>
              <a:off x="917046" y="4782794"/>
              <a:ext cx="10762170" cy="1940957"/>
            </a:xfrm>
            <a:prstGeom prst="roundRect">
              <a:avLst/>
            </a:prstGeom>
            <a:solidFill>
              <a:srgbClr val="FFEBFF"/>
            </a:solidFill>
            <a:ln w="38100">
              <a:solidFill>
                <a:srgbClr val="FF5050"/>
              </a:solidFill>
            </a:ln>
          </p:spPr>
          <p:txBody>
            <a:bodyPr wrap="square" rtlCol="0">
              <a:spAutoFit/>
            </a:bodyPr>
            <a:lstStyle/>
            <a:p>
              <a:pPr algn="just"/>
              <a:r>
                <a:rPr lang="en-US" sz="3200" b="1">
                  <a:ea typeface="Roboto" panose="02000000000000000000" pitchFamily="2" charset="0"/>
                </a:rPr>
                <a:t>   </a:t>
              </a:r>
              <a:r>
                <a:rPr lang="vi-VN" sz="3600">
                  <a:latin typeface="Calibri" panose="020F0502020204030204" pitchFamily="34" charset="0"/>
                  <a:ea typeface="Roboto" panose="02000000000000000000" pitchFamily="2" charset="0"/>
                  <a:cs typeface="Calibri" panose="020F0502020204030204" pitchFamily="34" charset="0"/>
                </a:rPr>
                <a:t>Bài đọc có tên "Cậu bé gặt giờ" vì Uy-li-am đã chế tạo được chiếc máy hoạt động dựa vào sức gió; cách đặt tên còn nhằm thu hút sự chú ý của người đọc,...).</a:t>
              </a:r>
              <a:endParaRPr lang="en-US" sz="3200" dirty="0">
                <a:latin typeface="Calibri" panose="020F0502020204030204" pitchFamily="34" charset="0"/>
                <a:ea typeface="Roboto" panose="02000000000000000000" pitchFamily="2" charset="0"/>
                <a:cs typeface="Calibri" panose="020F0502020204030204" pitchFamily="34" charset="0"/>
              </a:endParaRPr>
            </a:p>
          </p:txBody>
        </p:sp>
        <p:pic>
          <p:nvPicPr>
            <p:cNvPr id="13" name="Picture 14">
              <a:extLst>
                <a:ext uri="{FF2B5EF4-FFF2-40B4-BE49-F238E27FC236}">
                  <a16:creationId xmlns:a16="http://schemas.microsoft.com/office/drawing/2014/main" xmlns="" id="{F22D438E-EB25-4045-CC0E-B3B00B8FD3DA}"/>
                </a:ext>
              </a:extLst>
            </p:cNvPr>
            <p:cNvPicPr>
              <a:picLocks noChangeAspect="1"/>
            </p:cNvPicPr>
            <p:nvPr/>
          </p:nvPicPr>
          <p:blipFill>
            <a:blip r:embed="rId5"/>
            <a:stretch>
              <a:fillRect/>
            </a:stretch>
          </p:blipFill>
          <p:spPr>
            <a:xfrm>
              <a:off x="473265" y="4763347"/>
              <a:ext cx="887562" cy="802640"/>
            </a:xfrm>
            <a:prstGeom prst="rect">
              <a:avLst/>
            </a:prstGeom>
          </p:spPr>
        </p:pic>
      </p:grpSp>
    </p:spTree>
    <p:extLst>
      <p:ext uri="{BB962C8B-B14F-4D97-AF65-F5344CB8AC3E}">
        <p14:creationId xmlns:p14="http://schemas.microsoft.com/office/powerpoint/2010/main" val="172419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9">
            <a:extLst>
              <a:ext uri="{FF2B5EF4-FFF2-40B4-BE49-F238E27FC236}">
                <a16:creationId xmlns:a16="http://schemas.microsoft.com/office/drawing/2014/main" xmlns="" id="{575245E5-A346-FD35-14A6-7F4DEBE3CF35}"/>
              </a:ext>
            </a:extLst>
          </p:cNvPr>
          <p:cNvGrpSpPr/>
          <p:nvPr/>
        </p:nvGrpSpPr>
        <p:grpSpPr>
          <a:xfrm>
            <a:off x="313733" y="0"/>
            <a:ext cx="11564534" cy="1521732"/>
            <a:chOff x="204637" y="128514"/>
            <a:chExt cx="11564534" cy="1521732"/>
          </a:xfrm>
        </p:grpSpPr>
        <p:grpSp>
          <p:nvGrpSpPr>
            <p:cNvPr id="6" name="Group 1">
              <a:extLst>
                <a:ext uri="{FF2B5EF4-FFF2-40B4-BE49-F238E27FC236}">
                  <a16:creationId xmlns:a16="http://schemas.microsoft.com/office/drawing/2014/main" xmlns="" id="{A232E392-BAB2-006D-6897-7BC4B5E268E8}"/>
                </a:ext>
              </a:extLst>
            </p:cNvPr>
            <p:cNvGrpSpPr/>
            <p:nvPr/>
          </p:nvGrpSpPr>
          <p:grpSpPr>
            <a:xfrm>
              <a:off x="204637" y="526534"/>
              <a:ext cx="11449298" cy="1123712"/>
              <a:chOff x="1473880" y="926145"/>
              <a:chExt cx="8594697" cy="1123712"/>
            </a:xfrm>
          </p:grpSpPr>
          <p:sp>
            <p:nvSpPr>
              <p:cNvPr id="10" name="TextBox 2">
                <a:extLst>
                  <a:ext uri="{FF2B5EF4-FFF2-40B4-BE49-F238E27FC236}">
                    <a16:creationId xmlns:a16="http://schemas.microsoft.com/office/drawing/2014/main" xmlns="" id="{90BABD4B-6335-56A2-FE9D-3A0B812C2339}"/>
                  </a:ext>
                </a:extLst>
              </p:cNvPr>
              <p:cNvSpPr txBox="1"/>
              <p:nvPr/>
            </p:nvSpPr>
            <p:spPr>
              <a:xfrm>
                <a:off x="1861906" y="926145"/>
                <a:ext cx="8206671" cy="1123712"/>
              </a:xfrm>
              <a:prstGeom prst="roundRect">
                <a:avLst/>
              </a:prstGeom>
              <a:solidFill>
                <a:srgbClr val="E0FFC1"/>
              </a:solidFill>
              <a:ln w="38100">
                <a:solidFill>
                  <a:srgbClr val="00B050"/>
                </a:solidFill>
              </a:ln>
            </p:spPr>
            <p:txBody>
              <a:bodyPr wrap="square" rtlCol="0">
                <a:spAutoFit/>
              </a:bodyPr>
              <a:lstStyle/>
              <a:p>
                <a:pPr algn="just"/>
                <a:r>
                  <a:rPr lang="en-US" sz="4000" b="1">
                    <a:ea typeface="Roboto" panose="02000000000000000000" pitchFamily="2" charset="0"/>
                  </a:rPr>
                  <a:t>  </a:t>
                </a:r>
                <a:r>
                  <a:rPr lang="en-US" sz="6000" b="1">
                    <a:ea typeface="Roboto" panose="02000000000000000000" pitchFamily="2" charset="0"/>
                  </a:rPr>
                  <a:t>Nội dung chính của bài đọc là gì?</a:t>
                </a:r>
                <a:endParaRPr lang="en-US" sz="4000" b="1" dirty="0">
                  <a:ea typeface="Roboto" panose="02000000000000000000" pitchFamily="2" charset="0"/>
                </a:endParaRPr>
              </a:p>
            </p:txBody>
          </p:sp>
          <p:pic>
            <p:nvPicPr>
              <p:cNvPr id="11" name="Picture 4">
                <a:extLst>
                  <a:ext uri="{FF2B5EF4-FFF2-40B4-BE49-F238E27FC236}">
                    <a16:creationId xmlns:a16="http://schemas.microsoft.com/office/drawing/2014/main" xmlns="" id="{196B14C3-7B68-4FB1-15BA-9B643C8254C8}"/>
                  </a:ext>
                </a:extLst>
              </p:cNvPr>
              <p:cNvPicPr>
                <a:picLocks noChangeAspect="1"/>
              </p:cNvPicPr>
              <p:nvPr/>
            </p:nvPicPr>
            <p:blipFill>
              <a:blip r:embed="rId4"/>
              <a:stretch>
                <a:fillRect/>
              </a:stretch>
            </p:blipFill>
            <p:spPr>
              <a:xfrm>
                <a:off x="1473880" y="1136676"/>
                <a:ext cx="666270" cy="802640"/>
              </a:xfrm>
              <a:prstGeom prst="rect">
                <a:avLst/>
              </a:prstGeom>
            </p:spPr>
          </p:pic>
        </p:grpSp>
        <p:pic>
          <p:nvPicPr>
            <p:cNvPr id="7" name="Picture 2">
              <a:extLst>
                <a:ext uri="{FF2B5EF4-FFF2-40B4-BE49-F238E27FC236}">
                  <a16:creationId xmlns:a16="http://schemas.microsoft.com/office/drawing/2014/main" xmlns="" id="{CD590B25-0061-0271-925B-9E38690ADA4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909909" y="128514"/>
              <a:ext cx="1859262" cy="604260"/>
            </a:xfrm>
            <a:prstGeom prst="rect">
              <a:avLst/>
            </a:prstGeom>
          </p:spPr>
        </p:pic>
      </p:grpSp>
      <p:sp>
        <p:nvSpPr>
          <p:cNvPr id="12" name="Rectangle: Rounded Corners 17">
            <a:extLst>
              <a:ext uri="{FF2B5EF4-FFF2-40B4-BE49-F238E27FC236}">
                <a16:creationId xmlns:a16="http://schemas.microsoft.com/office/drawing/2014/main" xmlns="" id="{E3426C9D-584B-DEE6-6A3D-54A3A3610A40}"/>
              </a:ext>
            </a:extLst>
          </p:cNvPr>
          <p:cNvSpPr/>
          <p:nvPr/>
        </p:nvSpPr>
        <p:spPr>
          <a:xfrm>
            <a:off x="607355" y="1821525"/>
            <a:ext cx="11155676" cy="2299902"/>
          </a:xfrm>
          <a:prstGeom prst="roundRect">
            <a:avLst/>
          </a:prstGeom>
          <a:solidFill>
            <a:srgbClr val="FFFFCC"/>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a:solidFill>
                  <a:schemeClr val="bg2">
                    <a:lumMod val="10000"/>
                  </a:schemeClr>
                </a:solidFill>
                <a:latin typeface="Calibri" panose="020F0502020204030204" pitchFamily="34" charset="0"/>
                <a:cs typeface="Calibri" panose="020F0502020204030204" pitchFamily="34" charset="0"/>
              </a:rPr>
              <a:t>Bằng sự chăm chỉ học tập và, nỗ lực vượt qua khó khăn, Uy-li-am Cam-goam-ba đã thực hiện được ước mơ chế tạo chiếc cối xay gió, giúp ích cho gia đình và quê hương của cậu.</a:t>
            </a:r>
          </a:p>
        </p:txBody>
      </p:sp>
      <p:sp>
        <p:nvSpPr>
          <p:cNvPr id="20" name="Rectangle: Rounded Corners 17">
            <a:extLst>
              <a:ext uri="{FF2B5EF4-FFF2-40B4-BE49-F238E27FC236}">
                <a16:creationId xmlns:a16="http://schemas.microsoft.com/office/drawing/2014/main" xmlns="" id="{DC2E7E44-C9DD-72B3-2A98-314D44DCB2C2}"/>
              </a:ext>
            </a:extLst>
          </p:cNvPr>
          <p:cNvSpPr/>
          <p:nvPr/>
        </p:nvSpPr>
        <p:spPr>
          <a:xfrm>
            <a:off x="607355" y="4731025"/>
            <a:ext cx="11155676" cy="1987345"/>
          </a:xfrm>
          <a:prstGeom prst="roundRect">
            <a:avLst/>
          </a:prstGeom>
          <a:solidFill>
            <a:srgbClr val="FFFFCC"/>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a:solidFill>
                  <a:schemeClr val="bg2">
                    <a:lumMod val="10000"/>
                  </a:schemeClr>
                </a:solidFill>
                <a:latin typeface="Calibri" panose="020F0502020204030204" pitchFamily="34" charset="0"/>
                <a:cs typeface="Calibri" panose="020F0502020204030204" pitchFamily="34" charset="0"/>
              </a:rPr>
              <a:t>Chăm </a:t>
            </a:r>
            <a:r>
              <a:rPr lang="vi-VN" sz="3600" dirty="0" err="1">
                <a:solidFill>
                  <a:schemeClr val="bg2">
                    <a:lumMod val="10000"/>
                  </a:schemeClr>
                </a:solidFill>
                <a:latin typeface="Calibri" panose="020F0502020204030204" pitchFamily="34" charset="0"/>
                <a:cs typeface="Calibri" panose="020F0502020204030204" pitchFamily="34" charset="0"/>
              </a:rPr>
              <a:t>chỉ</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học</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tập</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nỗ</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lực</a:t>
            </a:r>
            <a:r>
              <a:rPr lang="vi-VN" sz="3600" dirty="0">
                <a:solidFill>
                  <a:schemeClr val="bg2">
                    <a:lumMod val="10000"/>
                  </a:schemeClr>
                </a:solidFill>
                <a:latin typeface="Calibri" panose="020F0502020204030204" pitchFamily="34" charset="0"/>
                <a:cs typeface="Calibri" panose="020F0502020204030204" pitchFamily="34" charset="0"/>
              </a:rPr>
              <a:t> không </a:t>
            </a:r>
            <a:r>
              <a:rPr lang="vi-VN" sz="3600" dirty="0" err="1">
                <a:solidFill>
                  <a:schemeClr val="bg2">
                    <a:lumMod val="10000"/>
                  </a:schemeClr>
                </a:solidFill>
                <a:latin typeface="Calibri" panose="020F0502020204030204" pitchFamily="34" charset="0"/>
                <a:cs typeface="Calibri" panose="020F0502020204030204" pitchFamily="34" charset="0"/>
              </a:rPr>
              <a:t>ngừng</a:t>
            </a:r>
            <a:r>
              <a:rPr lang="vi-VN" sz="3600" dirty="0">
                <a:solidFill>
                  <a:schemeClr val="bg2">
                    <a:lumMod val="10000"/>
                  </a:schemeClr>
                </a:solidFill>
                <a:latin typeface="Calibri" panose="020F0502020204030204" pitchFamily="34" charset="0"/>
                <a:cs typeface="Calibri" panose="020F0502020204030204" pitchFamily="34" charset="0"/>
              </a:rPr>
              <a:t> không </a:t>
            </a:r>
            <a:r>
              <a:rPr lang="vi-VN" sz="3600" dirty="0" err="1">
                <a:solidFill>
                  <a:schemeClr val="bg2">
                    <a:lumMod val="10000"/>
                  </a:schemeClr>
                </a:solidFill>
                <a:latin typeface="Calibri" panose="020F0502020204030204" pitchFamily="34" charset="0"/>
                <a:cs typeface="Calibri" panose="020F0502020204030204" pitchFamily="34" charset="0"/>
              </a:rPr>
              <a:t>chỉ</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giúp</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bản</a:t>
            </a:r>
            <a:r>
              <a:rPr lang="vi-VN" sz="3600" dirty="0">
                <a:solidFill>
                  <a:schemeClr val="bg2">
                    <a:lumMod val="10000"/>
                  </a:schemeClr>
                </a:solidFill>
                <a:latin typeface="Calibri" panose="020F0502020204030204" pitchFamily="34" charset="0"/>
                <a:cs typeface="Calibri" panose="020F0502020204030204" pitchFamily="34" charset="0"/>
              </a:rPr>
              <a:t> thân </a:t>
            </a:r>
            <a:r>
              <a:rPr lang="vi-VN" sz="3600" dirty="0" err="1">
                <a:solidFill>
                  <a:schemeClr val="bg2">
                    <a:lumMod val="10000"/>
                  </a:schemeClr>
                </a:solidFill>
                <a:latin typeface="Calibri" panose="020F0502020204030204" pitchFamily="34" charset="0"/>
                <a:cs typeface="Calibri" panose="020F0502020204030204" pitchFamily="34" charset="0"/>
              </a:rPr>
              <a:t>đạt</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được</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ước</a:t>
            </a:r>
            <a:r>
              <a:rPr lang="vi-VN" sz="3600" dirty="0">
                <a:solidFill>
                  <a:schemeClr val="bg2">
                    <a:lumMod val="10000"/>
                  </a:schemeClr>
                </a:solidFill>
                <a:latin typeface="Calibri" panose="020F0502020204030204" pitchFamily="34" charset="0"/>
                <a:cs typeface="Calibri" panose="020F0502020204030204" pitchFamily="34" charset="0"/>
              </a:rPr>
              <a:t> mơ </a:t>
            </a:r>
            <a:r>
              <a:rPr lang="vi-VN" sz="3600" dirty="0" err="1">
                <a:solidFill>
                  <a:schemeClr val="bg2">
                    <a:lumMod val="10000"/>
                  </a:schemeClr>
                </a:solidFill>
                <a:latin typeface="Calibri" panose="020F0502020204030204" pitchFamily="34" charset="0"/>
                <a:cs typeface="Calibri" panose="020F0502020204030204" pitchFamily="34" charset="0"/>
              </a:rPr>
              <a:t>mà</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còn</a:t>
            </a:r>
            <a:r>
              <a:rPr lang="vi-VN" sz="3600" dirty="0">
                <a:solidFill>
                  <a:schemeClr val="bg2">
                    <a:lumMod val="10000"/>
                  </a:schemeClr>
                </a:solidFill>
                <a:latin typeface="Calibri" panose="020F0502020204030204" pitchFamily="34" charset="0"/>
                <a:cs typeface="Calibri" panose="020F0502020204030204" pitchFamily="34" charset="0"/>
              </a:rPr>
              <a:t> đem </a:t>
            </a:r>
            <a:r>
              <a:rPr lang="vi-VN" sz="3600" dirty="0" err="1">
                <a:solidFill>
                  <a:schemeClr val="bg2">
                    <a:lumMod val="10000"/>
                  </a:schemeClr>
                </a:solidFill>
                <a:latin typeface="Calibri" panose="020F0502020204030204" pitchFamily="34" charset="0"/>
                <a:cs typeface="Calibri" panose="020F0502020204030204" pitchFamily="34" charset="0"/>
              </a:rPr>
              <a:t>lại</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những</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điều</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tốt</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đẹp</a:t>
            </a:r>
            <a:r>
              <a:rPr lang="vi-VN" sz="3600" dirty="0">
                <a:solidFill>
                  <a:schemeClr val="bg2">
                    <a:lumMod val="10000"/>
                  </a:schemeClr>
                </a:solidFill>
                <a:latin typeface="Calibri" panose="020F0502020204030204" pitchFamily="34" charset="0"/>
                <a:cs typeface="Calibri" panose="020F0502020204030204" pitchFamily="34" charset="0"/>
              </a:rPr>
              <a:t> cho </a:t>
            </a:r>
            <a:r>
              <a:rPr lang="vi-VN" sz="3600" dirty="0" err="1">
                <a:solidFill>
                  <a:schemeClr val="bg2">
                    <a:lumMod val="10000"/>
                  </a:schemeClr>
                </a:solidFill>
                <a:latin typeface="Calibri" panose="020F0502020204030204" pitchFamily="34" charset="0"/>
                <a:cs typeface="Calibri" panose="020F0502020204030204" pitchFamily="34" charset="0"/>
              </a:rPr>
              <a:t>những</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người</a:t>
            </a:r>
            <a:r>
              <a:rPr lang="vi-VN" sz="3600" dirty="0">
                <a:solidFill>
                  <a:schemeClr val="bg2">
                    <a:lumMod val="10000"/>
                  </a:schemeClr>
                </a:solidFill>
                <a:latin typeface="Calibri" panose="020F0502020204030204" pitchFamily="34" charset="0"/>
                <a:cs typeface="Calibri" panose="020F0502020204030204" pitchFamily="34" charset="0"/>
              </a:rPr>
              <a:t> xung quanh.</a:t>
            </a:r>
          </a:p>
        </p:txBody>
      </p:sp>
      <p:sp>
        <p:nvSpPr>
          <p:cNvPr id="21" name="Mũi tên: Xuống 20">
            <a:extLst>
              <a:ext uri="{FF2B5EF4-FFF2-40B4-BE49-F238E27FC236}">
                <a16:creationId xmlns:a16="http://schemas.microsoft.com/office/drawing/2014/main" xmlns="" id="{01CD92ED-A572-34ED-07DF-93AD331B9D10}"/>
              </a:ext>
            </a:extLst>
          </p:cNvPr>
          <p:cNvSpPr/>
          <p:nvPr/>
        </p:nvSpPr>
        <p:spPr>
          <a:xfrm>
            <a:off x="5648480" y="3935895"/>
            <a:ext cx="1073426" cy="1020418"/>
          </a:xfrm>
          <a:prstGeom prst="downArrow">
            <a:avLst/>
          </a:prstGeom>
          <a:solidFill>
            <a:srgbClr val="FFFF00"/>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75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Right)">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par>
                                <p:cTn id="18" presetID="18" presetClass="entr" presetSubtype="6" fill="hold" grpId="0" nodeType="withEffect">
                                  <p:stCondLst>
                                    <p:cond delay="400"/>
                                  </p:stCondLst>
                                  <p:childTnLst>
                                    <p:set>
                                      <p:cBhvr>
                                        <p:cTn id="19" dur="1" fill="hold">
                                          <p:stCondLst>
                                            <p:cond delay="0"/>
                                          </p:stCondLst>
                                        </p:cTn>
                                        <p:tgtEl>
                                          <p:spTgt spid="20"/>
                                        </p:tgtEl>
                                        <p:attrNameLst>
                                          <p:attrName>style.visibility</p:attrName>
                                        </p:attrNameLst>
                                      </p:cBhvr>
                                      <p:to>
                                        <p:strVal val="visible"/>
                                      </p:to>
                                    </p:set>
                                    <p:animEffect transition="in" filter="strips(downRight)">
                                      <p:cBhvr>
                                        <p:cTn id="20" dur="500"/>
                                        <p:tgtEl>
                                          <p:spTgt spid="20"/>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xmlns="" id="{54FB873E-C698-2159-745C-BDAA02FF4B92}"/>
              </a:ext>
            </a:extLst>
          </p:cNvPr>
          <p:cNvGrpSpPr/>
          <p:nvPr/>
        </p:nvGrpSpPr>
        <p:grpSpPr>
          <a:xfrm>
            <a:off x="89699" y="137160"/>
            <a:ext cx="12102301" cy="4093326"/>
            <a:chOff x="89699" y="0"/>
            <a:chExt cx="12102301" cy="4093326"/>
          </a:xfrm>
        </p:grpSpPr>
        <p:pic>
          <p:nvPicPr>
            <p:cNvPr id="3" name="Picture 7">
              <a:extLst>
                <a:ext uri="{FF2B5EF4-FFF2-40B4-BE49-F238E27FC236}">
                  <a16:creationId xmlns:a16="http://schemas.microsoft.com/office/drawing/2014/main" xmlns="" id="{653A07C5-D135-12F5-3415-B39F3A04EB8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714419" y="0"/>
              <a:ext cx="4477581" cy="3942137"/>
            </a:xfrm>
            <a:prstGeom prst="rect">
              <a:avLst/>
            </a:prstGeom>
          </p:spPr>
        </p:pic>
        <p:pic>
          <p:nvPicPr>
            <p:cNvPr id="4" name="Picture 7">
              <a:extLst>
                <a:ext uri="{FF2B5EF4-FFF2-40B4-BE49-F238E27FC236}">
                  <a16:creationId xmlns:a16="http://schemas.microsoft.com/office/drawing/2014/main" xmlns="" id="{46869680-9FEB-E9F5-9AC5-46851D6ACB9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9699" y="151189"/>
              <a:ext cx="4477581" cy="3942137"/>
            </a:xfrm>
            <a:prstGeom prst="rect">
              <a:avLst/>
            </a:prstGeom>
          </p:spPr>
        </p:pic>
        <p:pic>
          <p:nvPicPr>
            <p:cNvPr id="6" name="Picture 12">
              <a:extLst>
                <a:ext uri="{FF2B5EF4-FFF2-40B4-BE49-F238E27FC236}">
                  <a16:creationId xmlns:a16="http://schemas.microsoft.com/office/drawing/2014/main" xmlns="" id="{34CBEA7A-AF33-A0A9-49BD-F1B165FF2FF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632968" y="2012939"/>
              <a:ext cx="4696391" cy="921588"/>
            </a:xfrm>
            <a:prstGeom prst="rect">
              <a:avLst/>
            </a:prstGeom>
          </p:spPr>
        </p:pic>
      </p:grpSp>
      <p:pic>
        <p:nvPicPr>
          <p:cNvPr id="20" name="Picture 6">
            <a:extLst>
              <a:ext uri="{FF2B5EF4-FFF2-40B4-BE49-F238E27FC236}">
                <a16:creationId xmlns:a16="http://schemas.microsoft.com/office/drawing/2014/main" xmlns="" id="{E2480FB0-0362-3812-2562-7E21F16E8954}"/>
              </a:ext>
            </a:extLst>
          </p:cNvPr>
          <p:cNvPicPr>
            <a:picLocks noChangeAspect="1"/>
          </p:cNvPicPr>
          <p:nvPr/>
        </p:nvPicPr>
        <p:blipFill>
          <a:blip r:embed="rId9"/>
          <a:srcRect/>
          <a:stretch>
            <a:fillRect/>
          </a:stretch>
        </p:blipFill>
        <p:spPr>
          <a:xfrm>
            <a:off x="2746193" y="3295941"/>
            <a:ext cx="3257042" cy="3460336"/>
          </a:xfrm>
          <a:prstGeom prst="rect">
            <a:avLst/>
          </a:prstGeom>
        </p:spPr>
      </p:pic>
      <p:pic>
        <p:nvPicPr>
          <p:cNvPr id="21" name="Picture 7">
            <a:extLst>
              <a:ext uri="{FF2B5EF4-FFF2-40B4-BE49-F238E27FC236}">
                <a16:creationId xmlns:a16="http://schemas.microsoft.com/office/drawing/2014/main" xmlns="" id="{F6A85C4F-956A-DC81-2AE8-01E49C6DD44F}"/>
              </a:ext>
            </a:extLst>
          </p:cNvPr>
          <p:cNvPicPr>
            <a:picLocks noChangeAspect="1"/>
          </p:cNvPicPr>
          <p:nvPr/>
        </p:nvPicPr>
        <p:blipFill>
          <a:blip r:embed="rId10"/>
          <a:srcRect/>
          <a:stretch>
            <a:fillRect/>
          </a:stretch>
        </p:blipFill>
        <p:spPr>
          <a:xfrm>
            <a:off x="6206472" y="3295940"/>
            <a:ext cx="2712241" cy="3433215"/>
          </a:xfrm>
          <a:prstGeom prst="rect">
            <a:avLst/>
          </a:prstGeom>
        </p:spPr>
      </p:pic>
      <p:grpSp>
        <p:nvGrpSpPr>
          <p:cNvPr id="13" name="Group 11">
            <a:extLst>
              <a:ext uri="{FF2B5EF4-FFF2-40B4-BE49-F238E27FC236}">
                <a16:creationId xmlns:a16="http://schemas.microsoft.com/office/drawing/2014/main" xmlns="" id="{D648BB52-A86F-9880-3869-58DC2D6198D7}"/>
              </a:ext>
            </a:extLst>
          </p:cNvPr>
          <p:cNvGrpSpPr/>
          <p:nvPr/>
        </p:nvGrpSpPr>
        <p:grpSpPr>
          <a:xfrm>
            <a:off x="3516024" y="85794"/>
            <a:ext cx="4930277" cy="1027678"/>
            <a:chOff x="-555806" y="-12015"/>
            <a:chExt cx="4930277" cy="1027678"/>
          </a:xfrm>
        </p:grpSpPr>
        <p:sp>
          <p:nvSpPr>
            <p:cNvPr id="14" name="文本框 18">
              <a:extLst>
                <a:ext uri="{FF2B5EF4-FFF2-40B4-BE49-F238E27FC236}">
                  <a16:creationId xmlns:a16="http://schemas.microsoft.com/office/drawing/2014/main" xmlns="" id="{FA063B09-D045-9B06-8018-3DED3B26BB50}"/>
                </a:ext>
              </a:extLst>
            </p:cNvPr>
            <p:cNvSpPr txBox="1"/>
            <p:nvPr/>
          </p:nvSpPr>
          <p:spPr>
            <a:xfrm>
              <a:off x="-555806" y="0"/>
              <a:ext cx="4930277" cy="1015663"/>
            </a:xfrm>
            <a:prstGeom prst="rect">
              <a:avLst/>
            </a:prstGeom>
            <a:noFill/>
          </p:spPr>
          <p:txBody>
            <a:bodyPr wrap="square" rtlCol="0">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6000" b="0">
                  <a:ln w="1651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9Slide05 Phobia" panose="02000506000000020003" pitchFamily="2" charset="0"/>
                  <a:ea typeface="+mn-ea"/>
                </a:rPr>
                <a:t>Hoạt động:</a:t>
              </a:r>
              <a:endParaRPr lang="zh-CN" altLang="en-US" sz="6000" b="0" dirty="0">
                <a:ln w="1651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9Slide05 Phobia" panose="02000506000000020003" pitchFamily="2" charset="0"/>
                <a:ea typeface="+mn-ea"/>
              </a:endParaRPr>
            </a:p>
          </p:txBody>
        </p:sp>
        <p:sp>
          <p:nvSpPr>
            <p:cNvPr id="15" name="文本框 18">
              <a:extLst>
                <a:ext uri="{FF2B5EF4-FFF2-40B4-BE49-F238E27FC236}">
                  <a16:creationId xmlns:a16="http://schemas.microsoft.com/office/drawing/2014/main" xmlns="" id="{6B666F7D-ECD7-AA65-D9E5-CC5D7D9141D8}"/>
                </a:ext>
              </a:extLst>
            </p:cNvPr>
            <p:cNvSpPr txBox="1"/>
            <p:nvPr/>
          </p:nvSpPr>
          <p:spPr>
            <a:xfrm>
              <a:off x="-333125" y="-12015"/>
              <a:ext cx="4484914" cy="1015663"/>
            </a:xfrm>
            <a:prstGeom prst="rect">
              <a:avLst/>
            </a:prstGeom>
            <a:noFill/>
          </p:spPr>
          <p:txBody>
            <a:bodyPr wrap="square" rtlCol="0">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a:ln>
                    <a:noFill/>
                  </a:ln>
                  <a:solidFill>
                    <a:srgbClr val="FF66FF"/>
                  </a:solidFill>
                  <a:effectLst/>
                  <a:uLnTx/>
                  <a:uFillTx/>
                  <a:latin typeface="#9Slide05 Phobia" panose="02000506000000020003" pitchFamily="2" charset="0"/>
                </a:rPr>
                <a:t>Hoạt động:</a:t>
              </a:r>
              <a:endParaRPr kumimoji="0" lang="zh-CN" altLang="en-US" sz="6000" b="0" i="0" u="none" strike="noStrike" kern="1200" cap="none" spc="0" normalizeH="0" baseline="0" noProof="0" dirty="0">
                <a:ln>
                  <a:noFill/>
                </a:ln>
                <a:solidFill>
                  <a:srgbClr val="FF66FF"/>
                </a:solidFill>
                <a:effectLst/>
                <a:uLnTx/>
                <a:uFillTx/>
                <a:latin typeface="#9Slide05 Phobia" panose="02000506000000020003" pitchFamily="2" charset="0"/>
              </a:endParaRPr>
            </a:p>
          </p:txBody>
        </p:sp>
      </p:grpSp>
      <p:grpSp>
        <p:nvGrpSpPr>
          <p:cNvPr id="9" name="Group 6">
            <a:extLst>
              <a:ext uri="{FF2B5EF4-FFF2-40B4-BE49-F238E27FC236}">
                <a16:creationId xmlns:a16="http://schemas.microsoft.com/office/drawing/2014/main" xmlns="" id="{FE058C01-ED96-76D6-6E04-51F874803C80}"/>
              </a:ext>
            </a:extLst>
          </p:cNvPr>
          <p:cNvGrpSpPr/>
          <p:nvPr/>
        </p:nvGrpSpPr>
        <p:grpSpPr>
          <a:xfrm>
            <a:off x="1811893" y="932177"/>
            <a:ext cx="8789158" cy="3371373"/>
            <a:chOff x="5250003" y="6585061"/>
            <a:chExt cx="13208091" cy="4868755"/>
          </a:xfrm>
        </p:grpSpPr>
        <p:sp>
          <p:nvSpPr>
            <p:cNvPr id="10" name="TextBox 7">
              <a:extLst>
                <a:ext uri="{FF2B5EF4-FFF2-40B4-BE49-F238E27FC236}">
                  <a16:creationId xmlns:a16="http://schemas.microsoft.com/office/drawing/2014/main" xmlns="" id="{2D7124F7-A093-D500-06D4-E882C654B432}"/>
                </a:ext>
              </a:extLst>
            </p:cNvPr>
            <p:cNvSpPr txBox="1"/>
            <p:nvPr/>
          </p:nvSpPr>
          <p:spPr>
            <a:xfrm>
              <a:off x="5250003" y="6585062"/>
              <a:ext cx="13208089" cy="4868754"/>
            </a:xfrm>
            <a:prstGeom prst="rect">
              <a:avLst/>
            </a:prstGeom>
            <a:noFill/>
          </p:spPr>
          <p:txBody>
            <a:bodyPr wrap="square" rtlCol="0">
              <a:spAutoFit/>
            </a:bodyPr>
            <a:lstStyle/>
            <a:p>
              <a:pPr algn="ctr">
                <a:lnSpc>
                  <a:spcPct val="130000"/>
                </a:lnSpc>
              </a:pPr>
              <a:r>
                <a:rPr lang="en-US" sz="8800" b="1">
                  <a:ln w="2762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TM Showcard" panose="02040603050506020204" pitchFamily="18" charset="0"/>
                </a:rPr>
                <a:t>LUYỆN ĐỌC LẠI</a:t>
              </a:r>
              <a:endParaRPr lang="en-US" sz="8800" b="1" dirty="0">
                <a:ln w="2762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TM Showcard" panose="02040603050506020204" pitchFamily="18" charset="0"/>
              </a:endParaRPr>
            </a:p>
          </p:txBody>
        </p:sp>
        <p:sp>
          <p:nvSpPr>
            <p:cNvPr id="11" name="TextBox 8">
              <a:extLst>
                <a:ext uri="{FF2B5EF4-FFF2-40B4-BE49-F238E27FC236}">
                  <a16:creationId xmlns:a16="http://schemas.microsoft.com/office/drawing/2014/main" xmlns="" id="{859F75B7-78B3-039B-39D8-1CF72C21BE32}"/>
                </a:ext>
              </a:extLst>
            </p:cNvPr>
            <p:cNvSpPr txBox="1"/>
            <p:nvPr/>
          </p:nvSpPr>
          <p:spPr>
            <a:xfrm>
              <a:off x="5250003" y="6585061"/>
              <a:ext cx="13208091" cy="4868754"/>
            </a:xfrm>
            <a:prstGeom prst="rect">
              <a:avLst/>
            </a:prstGeom>
            <a:noFill/>
          </p:spPr>
          <p:txBody>
            <a:bodyPr wrap="square" rtlCol="0">
              <a:spAutoFit/>
            </a:bodyPr>
            <a:lstStyle/>
            <a:p>
              <a:pPr algn="ctr">
                <a:lnSpc>
                  <a:spcPct val="130000"/>
                </a:lnSpc>
              </a:pPr>
              <a:r>
                <a:rPr lang="en-US" sz="88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TM Showcard" panose="02040603050506020204" pitchFamily="18" charset="0"/>
                </a:rPr>
                <a:t>L</a:t>
              </a:r>
              <a:r>
                <a:rPr lang="en-US" sz="88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TM Showcard" panose="02040603050506020204" pitchFamily="18" charset="0"/>
                </a:rPr>
                <a:t>U</a:t>
              </a:r>
              <a:r>
                <a:rPr lang="en-US" sz="88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Showcard" panose="02040603050506020204" pitchFamily="18" charset="0"/>
                </a:rPr>
                <a:t>Y</a:t>
              </a:r>
              <a:r>
                <a:rPr lang="en-US" sz="88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TM Showcard" panose="02040603050506020204" pitchFamily="18" charset="0"/>
                </a:rPr>
                <a:t>Ệ</a:t>
              </a:r>
              <a:r>
                <a:rPr lang="en-US" sz="8800" b="1">
                  <a:ln w="19050">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UTM Showcard" panose="02040603050506020204" pitchFamily="18" charset="0"/>
                </a:rPr>
                <a:t>N</a:t>
              </a:r>
              <a:r>
                <a:rPr lang="en-US" sz="88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TM Showcard" panose="02040603050506020204" pitchFamily="18" charset="0"/>
                </a:rPr>
                <a:t> Đ</a:t>
              </a:r>
              <a:r>
                <a:rPr lang="en-US" sz="88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Showcard" panose="02040603050506020204" pitchFamily="18" charset="0"/>
                </a:rPr>
                <a:t>Ọ</a:t>
              </a:r>
              <a:r>
                <a:rPr lang="en-US" sz="88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TM Showcard" panose="02040603050506020204" pitchFamily="18" charset="0"/>
                </a:rPr>
                <a:t>C </a:t>
              </a:r>
              <a:r>
                <a:rPr lang="en-US" sz="88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TM Showcard" panose="02040603050506020204" pitchFamily="18" charset="0"/>
                </a:rPr>
                <a:t>L</a:t>
              </a:r>
              <a:r>
                <a:rPr lang="en-US" sz="88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TM Showcard" panose="02040603050506020204" pitchFamily="18" charset="0"/>
                </a:rPr>
                <a:t>Ạ</a:t>
              </a:r>
              <a:r>
                <a:rPr lang="en-US" sz="8800" b="1">
                  <a:ln w="19050">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UTM Showcard" panose="02040603050506020204" pitchFamily="18" charset="0"/>
                </a:rPr>
                <a:t>I</a:t>
              </a:r>
              <a:endParaRPr lang="en-US" sz="8800" b="1" dirty="0">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TM Showcard" panose="02040603050506020204" pitchFamily="18" charset="0"/>
              </a:endParaRPr>
            </a:p>
          </p:txBody>
        </p:sp>
      </p:grpSp>
    </p:spTree>
    <p:extLst>
      <p:ext uri="{BB962C8B-B14F-4D97-AF65-F5344CB8AC3E}">
        <p14:creationId xmlns:p14="http://schemas.microsoft.com/office/powerpoint/2010/main" val="236336269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2000">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6" presetClass="emph" presetSubtype="0" fill="hold" nodeType="afterEffect">
                                      <p:stCondLst>
                                        <p:cond delay="0"/>
                                      </p:stCondLst>
                                      <p:childTnLst>
                                        <p:animEffect transition="out" filter="fade">
                                          <p:cBhvr>
                                            <p:cTn id="11" dur="500" tmFilter="0, 0; .2, .5; .8, .5; 1, 0"/>
                                            <p:tgtEl>
                                              <p:spTgt spid="2"/>
                                            </p:tgtEl>
                                          </p:cBhvr>
                                        </p:animEffect>
                                        <p:animScale>
                                          <p:cBhvr>
                                            <p:cTn id="12" dur="250" autoRev="1" fill="hold"/>
                                            <p:tgtEl>
                                              <p:spTgt spid="2"/>
                                            </p:tgtEl>
                                          </p:cBhvr>
                                          <p:by x="105000" y="105000"/>
                                        </p:animScale>
                                      </p:childTnLst>
                                      <p:subTnLst>
                                        <p:audio>
                                          <p:cMediaNode>
                                            <p:cTn display="0" masterRel="sameClick">
                                              <p:stCondLst>
                                                <p:cond evt="begin" delay="0">
                                                  <p:tn val="10"/>
                                                </p:cond>
                                              </p:stCondLst>
                                              <p:endCondLst>
                                                <p:cond evt="onStopAudio" delay="0">
                                                  <p:tgtEl>
                                                    <p:sldTgt/>
                                                  </p:tgtEl>
                                                </p:cond>
                                              </p:endCondLst>
                                            </p:cTn>
                                            <p:tgtEl>
                                              <p:sndTgt r:embed="rId2" name="Trò-chơi-chíu.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14:presetBounceEnd="80000">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14:bounceEnd="80000">
                                          <p:cBhvr additive="base">
                                            <p:cTn id="17" dur="1000" fill="hold"/>
                                            <p:tgtEl>
                                              <p:spTgt spid="20"/>
                                            </p:tgtEl>
                                            <p:attrNameLst>
                                              <p:attrName>ppt_x</p:attrName>
                                            </p:attrNameLst>
                                          </p:cBhvr>
                                          <p:tavLst>
                                            <p:tav tm="0">
                                              <p:val>
                                                <p:strVal val="#ppt_x"/>
                                              </p:val>
                                            </p:tav>
                                            <p:tav tm="100000">
                                              <p:val>
                                                <p:strVal val="#ppt_x"/>
                                              </p:val>
                                            </p:tav>
                                          </p:tavLst>
                                        </p:anim>
                                        <p:anim calcmode="lin" valueType="num" p14:bounceEnd="80000">
                                          <p:cBhvr additive="base">
                                            <p:cTn id="18" dur="10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14:presetBounceEnd="80000">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14:bounceEnd="80000">
                                          <p:cBhvr additive="base">
                                            <p:cTn id="21" dur="1000" fill="hold"/>
                                            <p:tgtEl>
                                              <p:spTgt spid="21"/>
                                            </p:tgtEl>
                                            <p:attrNameLst>
                                              <p:attrName>ppt_x</p:attrName>
                                            </p:attrNameLst>
                                          </p:cBhvr>
                                          <p:tavLst>
                                            <p:tav tm="0">
                                              <p:val>
                                                <p:strVal val="#ppt_x"/>
                                              </p:val>
                                            </p:tav>
                                            <p:tav tm="100000">
                                              <p:val>
                                                <p:strVal val="#ppt_x"/>
                                              </p:val>
                                            </p:tav>
                                          </p:tavLst>
                                        </p:anim>
                                        <p:anim calcmode="lin" valueType="num" p14:bounceEnd="80000">
                                          <p:cBhvr additive="base">
                                            <p:cTn id="22" dur="100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Trò-chơi-chíu.wav"/>
                                            </p:tgtEl>
                                          </p:cMediaNode>
                                        </p:audio>
                                      </p:subTnLst>
                                    </p:cTn>
                                  </p:par>
                                  <p:par>
                                    <p:cTn id="23" presetID="12" presetClass="entr" presetSubtype="8"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ppt_x</p:attrName>
                                            </p:attrNameLst>
                                          </p:cBhvr>
                                          <p:tavLst>
                                            <p:tav tm="0">
                                              <p:val>
                                                <p:strVal val="#ppt_x-#ppt_w*1.125000"/>
                                              </p:val>
                                            </p:tav>
                                            <p:tav tm="100000">
                                              <p:val>
                                                <p:strVal val="#ppt_x"/>
                                              </p:val>
                                            </p:tav>
                                          </p:tavLst>
                                        </p:anim>
                                        <p:animEffect transition="in" filter="wipe(right)">
                                          <p:cBhvr>
                                            <p:cTn id="26" dur="500"/>
                                            <p:tgtEl>
                                              <p:spTgt spid="13"/>
                                            </p:tgtEl>
                                          </p:cBhvr>
                                        </p:animEffect>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250" fill="hold"/>
                                            <p:tgtEl>
                                              <p:spTgt spid="9"/>
                                            </p:tgtEl>
                                            <p:attrNameLst>
                                              <p:attrName>ppt_w</p:attrName>
                                            </p:attrNameLst>
                                          </p:cBhvr>
                                          <p:tavLst>
                                            <p:tav tm="0">
                                              <p:val>
                                                <p:fltVal val="0"/>
                                              </p:val>
                                            </p:tav>
                                            <p:tav tm="100000">
                                              <p:val>
                                                <p:strVal val="#ppt_w"/>
                                              </p:val>
                                            </p:tav>
                                          </p:tavLst>
                                        </p:anim>
                                        <p:anim calcmode="lin" valueType="num">
                                          <p:cBhvr>
                                            <p:cTn id="31" dur="250" fill="hold"/>
                                            <p:tgtEl>
                                              <p:spTgt spid="9"/>
                                            </p:tgtEl>
                                            <p:attrNameLst>
                                              <p:attrName>ppt_h</p:attrName>
                                            </p:attrNameLst>
                                          </p:cBhvr>
                                          <p:tavLst>
                                            <p:tav tm="0">
                                              <p:val>
                                                <p:fltVal val="0"/>
                                              </p:val>
                                            </p:tav>
                                            <p:tav tm="100000">
                                              <p:val>
                                                <p:strVal val="#ppt_h"/>
                                              </p:val>
                                            </p:tav>
                                          </p:tavLst>
                                        </p:anim>
                                        <p:animEffect transition="in" filter="fade">
                                          <p:cBhvr>
                                            <p:cTn id="32" dur="25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3" name="whoosh.wav"/>
                                            </p:tgtEl>
                                          </p:cMediaNode>
                                        </p:audio>
                                      </p:subTnLst>
                                    </p:cTn>
                                  </p:par>
                                </p:childTnLst>
                              </p:cTn>
                            </p:par>
                            <p:par>
                              <p:cTn id="33" fill="hold">
                                <p:stCondLst>
                                  <p:cond delay="1250"/>
                                </p:stCondLst>
                                <p:childTnLst>
                                  <p:par>
                                    <p:cTn id="34" presetID="6" presetClass="emph" presetSubtype="0" fill="hold" nodeType="afterEffect" p14:presetBounceEnd="98000">
                                      <p:stCondLst>
                                        <p:cond delay="0"/>
                                      </p:stCondLst>
                                      <p:childTnLst>
                                        <p:animScale p14:bounceEnd="98000">
                                          <p:cBhvr>
                                            <p:cTn id="35" dur="2000" fill="hold"/>
                                            <p:tgtEl>
                                              <p:spTgt spid="9"/>
                                            </p:tgtEl>
                                          </p:cBhvr>
                                          <p:by x="101000" y="10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6" presetClass="emph" presetSubtype="0" fill="hold" nodeType="afterEffect">
                                      <p:stCondLst>
                                        <p:cond delay="0"/>
                                      </p:stCondLst>
                                      <p:childTnLst>
                                        <p:animEffect transition="out" filter="fade">
                                          <p:cBhvr>
                                            <p:cTn id="11" dur="500" tmFilter="0, 0; .2, .5; .8, .5; 1, 0"/>
                                            <p:tgtEl>
                                              <p:spTgt spid="2"/>
                                            </p:tgtEl>
                                          </p:cBhvr>
                                        </p:animEffect>
                                        <p:animScale>
                                          <p:cBhvr>
                                            <p:cTn id="12" dur="250" autoRev="1" fill="hold"/>
                                            <p:tgtEl>
                                              <p:spTgt spid="2"/>
                                            </p:tgtEl>
                                          </p:cBhvr>
                                          <p:by x="105000" y="105000"/>
                                        </p:animScale>
                                      </p:childTnLst>
                                      <p:subTnLst>
                                        <p:audio>
                                          <p:cMediaNode>
                                            <p:cTn display="0" masterRel="sameClick">
                                              <p:stCondLst>
                                                <p:cond evt="begin" delay="0">
                                                  <p:tn val="10"/>
                                                </p:cond>
                                              </p:stCondLst>
                                              <p:endCondLst>
                                                <p:cond evt="onStopAudio" delay="0">
                                                  <p:tgtEl>
                                                    <p:sldTgt/>
                                                  </p:tgtEl>
                                                </p:cond>
                                              </p:endCondLst>
                                            </p:cTn>
                                            <p:tgtEl>
                                              <p:sndTgt r:embed="rId11" name="Trò-chơi-chíu.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ppt_x"/>
                                              </p:val>
                                            </p:tav>
                                            <p:tav tm="100000">
                                              <p:val>
                                                <p:strVal val="#ppt_x"/>
                                              </p:val>
                                            </p:tav>
                                          </p:tavLst>
                                        </p:anim>
                                        <p:anim calcmode="lin" valueType="num">
                                          <p:cBhvr additive="base">
                                            <p:cTn id="18" dur="10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1000" fill="hold"/>
                                            <p:tgtEl>
                                              <p:spTgt spid="21"/>
                                            </p:tgtEl>
                                            <p:attrNameLst>
                                              <p:attrName>ppt_x</p:attrName>
                                            </p:attrNameLst>
                                          </p:cBhvr>
                                          <p:tavLst>
                                            <p:tav tm="0">
                                              <p:val>
                                                <p:strVal val="#ppt_x"/>
                                              </p:val>
                                            </p:tav>
                                            <p:tav tm="100000">
                                              <p:val>
                                                <p:strVal val="#ppt_x"/>
                                              </p:val>
                                            </p:tav>
                                          </p:tavLst>
                                        </p:anim>
                                        <p:anim calcmode="lin" valueType="num">
                                          <p:cBhvr additive="base">
                                            <p:cTn id="22" dur="100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11" name="Trò-chơi-chíu.wav"/>
                                            </p:tgtEl>
                                          </p:cMediaNode>
                                        </p:audio>
                                      </p:subTnLst>
                                    </p:cTn>
                                  </p:par>
                                  <p:par>
                                    <p:cTn id="23" presetID="12" presetClass="entr" presetSubtype="8"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ppt_x</p:attrName>
                                            </p:attrNameLst>
                                          </p:cBhvr>
                                          <p:tavLst>
                                            <p:tav tm="0">
                                              <p:val>
                                                <p:strVal val="#ppt_x-#ppt_w*1.125000"/>
                                              </p:val>
                                            </p:tav>
                                            <p:tav tm="100000">
                                              <p:val>
                                                <p:strVal val="#ppt_x"/>
                                              </p:val>
                                            </p:tav>
                                          </p:tavLst>
                                        </p:anim>
                                        <p:animEffect transition="in" filter="wipe(right)">
                                          <p:cBhvr>
                                            <p:cTn id="26" dur="500"/>
                                            <p:tgtEl>
                                              <p:spTgt spid="13"/>
                                            </p:tgtEl>
                                          </p:cBhvr>
                                        </p:animEffect>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250" fill="hold"/>
                                            <p:tgtEl>
                                              <p:spTgt spid="9"/>
                                            </p:tgtEl>
                                            <p:attrNameLst>
                                              <p:attrName>ppt_w</p:attrName>
                                            </p:attrNameLst>
                                          </p:cBhvr>
                                          <p:tavLst>
                                            <p:tav tm="0">
                                              <p:val>
                                                <p:fltVal val="0"/>
                                              </p:val>
                                            </p:tav>
                                            <p:tav tm="100000">
                                              <p:val>
                                                <p:strVal val="#ppt_w"/>
                                              </p:val>
                                            </p:tav>
                                          </p:tavLst>
                                        </p:anim>
                                        <p:anim calcmode="lin" valueType="num">
                                          <p:cBhvr>
                                            <p:cTn id="31" dur="250" fill="hold"/>
                                            <p:tgtEl>
                                              <p:spTgt spid="9"/>
                                            </p:tgtEl>
                                            <p:attrNameLst>
                                              <p:attrName>ppt_h</p:attrName>
                                            </p:attrNameLst>
                                          </p:cBhvr>
                                          <p:tavLst>
                                            <p:tav tm="0">
                                              <p:val>
                                                <p:fltVal val="0"/>
                                              </p:val>
                                            </p:tav>
                                            <p:tav tm="100000">
                                              <p:val>
                                                <p:strVal val="#ppt_h"/>
                                              </p:val>
                                            </p:tav>
                                          </p:tavLst>
                                        </p:anim>
                                        <p:animEffect transition="in" filter="fade">
                                          <p:cBhvr>
                                            <p:cTn id="32" dur="25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12" name="whoosh.wav"/>
                                            </p:tgtEl>
                                          </p:cMediaNode>
                                        </p:audio>
                                      </p:subTnLst>
                                    </p:cTn>
                                  </p:par>
                                </p:childTnLst>
                              </p:cTn>
                            </p:par>
                            <p:par>
                              <p:cTn id="33" fill="hold">
                                <p:stCondLst>
                                  <p:cond delay="1250"/>
                                </p:stCondLst>
                                <p:childTnLst>
                                  <p:par>
                                    <p:cTn id="34" presetID="6" presetClass="emph" presetSubtype="0" fill="hold" nodeType="afterEffect">
                                      <p:stCondLst>
                                        <p:cond delay="0"/>
                                      </p:stCondLst>
                                      <p:childTnLst>
                                        <p:animScale>
                                          <p:cBhvr>
                                            <p:cTn id="35" dur="2000" fill="hold"/>
                                            <p:tgtEl>
                                              <p:spTgt spid="9"/>
                                            </p:tgtEl>
                                          </p:cBhvr>
                                          <p:by x="101000" y="10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9">
            <a:extLst>
              <a:ext uri="{FF2B5EF4-FFF2-40B4-BE49-F238E27FC236}">
                <a16:creationId xmlns:a16="http://schemas.microsoft.com/office/drawing/2014/main" xmlns="" id="{575245E5-A346-FD35-14A6-7F4DEBE3CF35}"/>
              </a:ext>
            </a:extLst>
          </p:cNvPr>
          <p:cNvGrpSpPr/>
          <p:nvPr/>
        </p:nvGrpSpPr>
        <p:grpSpPr>
          <a:xfrm>
            <a:off x="313733" y="364917"/>
            <a:ext cx="11564534" cy="1521732"/>
            <a:chOff x="204637" y="128514"/>
            <a:chExt cx="11564534" cy="1521732"/>
          </a:xfrm>
        </p:grpSpPr>
        <p:grpSp>
          <p:nvGrpSpPr>
            <p:cNvPr id="6" name="Group 1">
              <a:extLst>
                <a:ext uri="{FF2B5EF4-FFF2-40B4-BE49-F238E27FC236}">
                  <a16:creationId xmlns:a16="http://schemas.microsoft.com/office/drawing/2014/main" xmlns="" id="{A232E392-BAB2-006D-6897-7BC4B5E268E8}"/>
                </a:ext>
              </a:extLst>
            </p:cNvPr>
            <p:cNvGrpSpPr/>
            <p:nvPr/>
          </p:nvGrpSpPr>
          <p:grpSpPr>
            <a:xfrm>
              <a:off x="204637" y="526534"/>
              <a:ext cx="11449298" cy="1123712"/>
              <a:chOff x="1473880" y="926145"/>
              <a:chExt cx="8594697" cy="1123712"/>
            </a:xfrm>
          </p:grpSpPr>
          <p:sp>
            <p:nvSpPr>
              <p:cNvPr id="10" name="TextBox 2">
                <a:extLst>
                  <a:ext uri="{FF2B5EF4-FFF2-40B4-BE49-F238E27FC236}">
                    <a16:creationId xmlns:a16="http://schemas.microsoft.com/office/drawing/2014/main" xmlns="" id="{90BABD4B-6335-56A2-FE9D-3A0B812C2339}"/>
                  </a:ext>
                </a:extLst>
              </p:cNvPr>
              <p:cNvSpPr txBox="1"/>
              <p:nvPr/>
            </p:nvSpPr>
            <p:spPr>
              <a:xfrm>
                <a:off x="1861906" y="926145"/>
                <a:ext cx="8206671" cy="1123712"/>
              </a:xfrm>
              <a:prstGeom prst="roundRect">
                <a:avLst/>
              </a:prstGeom>
              <a:solidFill>
                <a:srgbClr val="E0FFC1"/>
              </a:solidFill>
              <a:ln w="38100">
                <a:solidFill>
                  <a:srgbClr val="00B050"/>
                </a:solidFill>
              </a:ln>
            </p:spPr>
            <p:txBody>
              <a:bodyPr wrap="square" rtlCol="0">
                <a:spAutoFit/>
              </a:bodyPr>
              <a:lstStyle/>
              <a:p>
                <a:pPr algn="just"/>
                <a:r>
                  <a:rPr lang="en-US" sz="4000" b="1">
                    <a:ea typeface="Roboto" panose="02000000000000000000" pitchFamily="2" charset="0"/>
                  </a:rPr>
                  <a:t>  </a:t>
                </a:r>
                <a:r>
                  <a:rPr lang="en-US" sz="6000" b="1">
                    <a:ea typeface="Roboto" panose="02000000000000000000" pitchFamily="2" charset="0"/>
                  </a:rPr>
                  <a:t>Nội dung chính của bài đọc là gì?</a:t>
                </a:r>
                <a:endParaRPr lang="en-US" sz="4000" b="1" dirty="0">
                  <a:ea typeface="Roboto" panose="02000000000000000000" pitchFamily="2" charset="0"/>
                </a:endParaRPr>
              </a:p>
            </p:txBody>
          </p:sp>
          <p:pic>
            <p:nvPicPr>
              <p:cNvPr id="11" name="Picture 4">
                <a:extLst>
                  <a:ext uri="{FF2B5EF4-FFF2-40B4-BE49-F238E27FC236}">
                    <a16:creationId xmlns:a16="http://schemas.microsoft.com/office/drawing/2014/main" xmlns="" id="{196B14C3-7B68-4FB1-15BA-9B643C8254C8}"/>
                  </a:ext>
                </a:extLst>
              </p:cNvPr>
              <p:cNvPicPr>
                <a:picLocks noChangeAspect="1"/>
              </p:cNvPicPr>
              <p:nvPr/>
            </p:nvPicPr>
            <p:blipFill>
              <a:blip r:embed="rId4"/>
              <a:stretch>
                <a:fillRect/>
              </a:stretch>
            </p:blipFill>
            <p:spPr>
              <a:xfrm>
                <a:off x="1473880" y="1136676"/>
                <a:ext cx="666270" cy="802640"/>
              </a:xfrm>
              <a:prstGeom prst="rect">
                <a:avLst/>
              </a:prstGeom>
            </p:spPr>
          </p:pic>
        </p:grpSp>
        <p:pic>
          <p:nvPicPr>
            <p:cNvPr id="7" name="Picture 2">
              <a:extLst>
                <a:ext uri="{FF2B5EF4-FFF2-40B4-BE49-F238E27FC236}">
                  <a16:creationId xmlns:a16="http://schemas.microsoft.com/office/drawing/2014/main" xmlns="" id="{CD590B25-0061-0271-925B-9E38690ADA4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909909" y="128514"/>
              <a:ext cx="1859262" cy="604260"/>
            </a:xfrm>
            <a:prstGeom prst="rect">
              <a:avLst/>
            </a:prstGeom>
          </p:spPr>
        </p:pic>
      </p:grpSp>
      <p:sp>
        <p:nvSpPr>
          <p:cNvPr id="12" name="Rectangle: Rounded Corners 17">
            <a:extLst>
              <a:ext uri="{FF2B5EF4-FFF2-40B4-BE49-F238E27FC236}">
                <a16:creationId xmlns:a16="http://schemas.microsoft.com/office/drawing/2014/main" xmlns="" id="{E3426C9D-584B-DEE6-6A3D-54A3A3610A40}"/>
              </a:ext>
            </a:extLst>
          </p:cNvPr>
          <p:cNvSpPr/>
          <p:nvPr/>
        </p:nvSpPr>
        <p:spPr>
          <a:xfrm>
            <a:off x="607355" y="2126975"/>
            <a:ext cx="11155676" cy="2299902"/>
          </a:xfrm>
          <a:prstGeom prst="roundRect">
            <a:avLst/>
          </a:prstGeom>
          <a:solidFill>
            <a:srgbClr val="FFFFCC"/>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err="1">
                <a:solidFill>
                  <a:schemeClr val="bg2">
                    <a:lumMod val="10000"/>
                  </a:schemeClr>
                </a:solidFill>
                <a:latin typeface="Calibri" panose="020F0502020204030204" pitchFamily="34" charset="0"/>
                <a:cs typeface="Calibri" panose="020F0502020204030204" pitchFamily="34" charset="0"/>
              </a:rPr>
              <a:t>Bằng</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sự</a:t>
            </a:r>
            <a:r>
              <a:rPr lang="vi-VN" sz="3600" dirty="0">
                <a:solidFill>
                  <a:schemeClr val="bg2">
                    <a:lumMod val="10000"/>
                  </a:schemeClr>
                </a:solidFill>
                <a:latin typeface="Calibri" panose="020F0502020204030204" pitchFamily="34" charset="0"/>
                <a:cs typeface="Calibri" panose="020F0502020204030204" pitchFamily="34" charset="0"/>
              </a:rPr>
              <a:t> chăm </a:t>
            </a:r>
            <a:r>
              <a:rPr lang="vi-VN" sz="3600" dirty="0" err="1">
                <a:solidFill>
                  <a:schemeClr val="bg2">
                    <a:lumMod val="10000"/>
                  </a:schemeClr>
                </a:solidFill>
                <a:latin typeface="Calibri" panose="020F0502020204030204" pitchFamily="34" charset="0"/>
                <a:cs typeface="Calibri" panose="020F0502020204030204" pitchFamily="34" charset="0"/>
              </a:rPr>
              <a:t>chỉ</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học</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tập</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và</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nỗ</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lực</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vượt</a:t>
            </a:r>
            <a:r>
              <a:rPr lang="vi-VN" sz="3600" dirty="0">
                <a:solidFill>
                  <a:schemeClr val="bg2">
                    <a:lumMod val="10000"/>
                  </a:schemeClr>
                </a:solidFill>
                <a:latin typeface="Calibri" panose="020F0502020204030204" pitchFamily="34" charset="0"/>
                <a:cs typeface="Calibri" panose="020F0502020204030204" pitchFamily="34" charset="0"/>
              </a:rPr>
              <a:t> qua </a:t>
            </a:r>
            <a:r>
              <a:rPr lang="vi-VN" sz="3600" dirty="0" err="1">
                <a:solidFill>
                  <a:schemeClr val="bg2">
                    <a:lumMod val="10000"/>
                  </a:schemeClr>
                </a:solidFill>
                <a:latin typeface="Calibri" panose="020F0502020204030204" pitchFamily="34" charset="0"/>
                <a:cs typeface="Calibri" panose="020F0502020204030204" pitchFamily="34" charset="0"/>
              </a:rPr>
              <a:t>khó</a:t>
            </a:r>
            <a:r>
              <a:rPr lang="vi-VN" sz="3600" dirty="0">
                <a:solidFill>
                  <a:schemeClr val="bg2">
                    <a:lumMod val="10000"/>
                  </a:schemeClr>
                </a:solidFill>
                <a:latin typeface="Calibri" panose="020F0502020204030204" pitchFamily="34" charset="0"/>
                <a:cs typeface="Calibri" panose="020F0502020204030204" pitchFamily="34" charset="0"/>
              </a:rPr>
              <a:t> khăn, Uy-li-am Cam-</a:t>
            </a:r>
            <a:r>
              <a:rPr lang="vi-VN" sz="3600" dirty="0" err="1">
                <a:solidFill>
                  <a:schemeClr val="bg2">
                    <a:lumMod val="10000"/>
                  </a:schemeClr>
                </a:solidFill>
                <a:latin typeface="Calibri" panose="020F0502020204030204" pitchFamily="34" charset="0"/>
                <a:cs typeface="Calibri" panose="020F0502020204030204" pitchFamily="34" charset="0"/>
              </a:rPr>
              <a:t>goam</a:t>
            </a:r>
            <a:r>
              <a:rPr lang="vi-VN" sz="3600" dirty="0">
                <a:solidFill>
                  <a:schemeClr val="bg2">
                    <a:lumMod val="10000"/>
                  </a:schemeClr>
                </a:solidFill>
                <a:latin typeface="Calibri" panose="020F0502020204030204" pitchFamily="34" charset="0"/>
                <a:cs typeface="Calibri" panose="020F0502020204030204" pitchFamily="34" charset="0"/>
              </a:rPr>
              <a:t>-ba </a:t>
            </a:r>
            <a:r>
              <a:rPr lang="vi-VN" sz="3600" dirty="0" err="1">
                <a:solidFill>
                  <a:schemeClr val="bg2">
                    <a:lumMod val="10000"/>
                  </a:schemeClr>
                </a:solidFill>
                <a:latin typeface="Calibri" panose="020F0502020204030204" pitchFamily="34" charset="0"/>
                <a:cs typeface="Calibri" panose="020F0502020204030204" pitchFamily="34" charset="0"/>
              </a:rPr>
              <a:t>đã</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thực</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hiện</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được</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ước</a:t>
            </a:r>
            <a:r>
              <a:rPr lang="vi-VN" sz="3600" dirty="0">
                <a:solidFill>
                  <a:schemeClr val="bg2">
                    <a:lumMod val="10000"/>
                  </a:schemeClr>
                </a:solidFill>
                <a:latin typeface="Calibri" panose="020F0502020204030204" pitchFamily="34" charset="0"/>
                <a:cs typeface="Calibri" panose="020F0502020204030204" pitchFamily="34" charset="0"/>
              </a:rPr>
              <a:t> mơ </a:t>
            </a:r>
            <a:r>
              <a:rPr lang="vi-VN" sz="3600" dirty="0" err="1">
                <a:solidFill>
                  <a:schemeClr val="bg2">
                    <a:lumMod val="10000"/>
                  </a:schemeClr>
                </a:solidFill>
                <a:latin typeface="Calibri" panose="020F0502020204030204" pitchFamily="34" charset="0"/>
                <a:cs typeface="Calibri" panose="020F0502020204030204" pitchFamily="34" charset="0"/>
              </a:rPr>
              <a:t>chế</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tạo</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chiếc</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cối</a:t>
            </a:r>
            <a:r>
              <a:rPr lang="vi-VN" sz="3600" dirty="0">
                <a:solidFill>
                  <a:schemeClr val="bg2">
                    <a:lumMod val="10000"/>
                  </a:schemeClr>
                </a:solidFill>
                <a:latin typeface="Calibri" panose="020F0502020204030204" pitchFamily="34" charset="0"/>
                <a:cs typeface="Calibri" panose="020F0502020204030204" pitchFamily="34" charset="0"/>
              </a:rPr>
              <a:t> xay </a:t>
            </a:r>
            <a:r>
              <a:rPr lang="vi-VN" sz="3600" dirty="0" err="1">
                <a:solidFill>
                  <a:schemeClr val="bg2">
                    <a:lumMod val="10000"/>
                  </a:schemeClr>
                </a:solidFill>
                <a:latin typeface="Calibri" panose="020F0502020204030204" pitchFamily="34" charset="0"/>
                <a:cs typeface="Calibri" panose="020F0502020204030204" pitchFamily="34" charset="0"/>
              </a:rPr>
              <a:t>gió</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giúp</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ích</a:t>
            </a:r>
            <a:r>
              <a:rPr lang="vi-VN" sz="3600" dirty="0">
                <a:solidFill>
                  <a:schemeClr val="bg2">
                    <a:lumMod val="10000"/>
                  </a:schemeClr>
                </a:solidFill>
                <a:latin typeface="Calibri" panose="020F0502020204030204" pitchFamily="34" charset="0"/>
                <a:cs typeface="Calibri" panose="020F0502020204030204" pitchFamily="34" charset="0"/>
              </a:rPr>
              <a:t> cho gia </a:t>
            </a:r>
            <a:r>
              <a:rPr lang="vi-VN" sz="3600" dirty="0" err="1">
                <a:solidFill>
                  <a:schemeClr val="bg2">
                    <a:lumMod val="10000"/>
                  </a:schemeClr>
                </a:solidFill>
                <a:latin typeface="Calibri" panose="020F0502020204030204" pitchFamily="34" charset="0"/>
                <a:cs typeface="Calibri" panose="020F0502020204030204" pitchFamily="34" charset="0"/>
              </a:rPr>
              <a:t>đình</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và</a:t>
            </a:r>
            <a:r>
              <a:rPr lang="vi-VN" sz="3600" dirty="0">
                <a:solidFill>
                  <a:schemeClr val="bg2">
                    <a:lumMod val="10000"/>
                  </a:schemeClr>
                </a:solidFill>
                <a:latin typeface="Calibri" panose="020F0502020204030204" pitchFamily="34" charset="0"/>
                <a:cs typeface="Calibri" panose="020F0502020204030204" pitchFamily="34" charset="0"/>
              </a:rPr>
              <a:t> quê hương </a:t>
            </a:r>
            <a:r>
              <a:rPr lang="vi-VN" sz="3600" dirty="0" err="1">
                <a:solidFill>
                  <a:schemeClr val="bg2">
                    <a:lumMod val="10000"/>
                  </a:schemeClr>
                </a:solidFill>
                <a:latin typeface="Calibri" panose="020F0502020204030204" pitchFamily="34" charset="0"/>
                <a:cs typeface="Calibri" panose="020F0502020204030204" pitchFamily="34" charset="0"/>
              </a:rPr>
              <a:t>của</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cậu</a:t>
            </a:r>
            <a:r>
              <a:rPr lang="vi-VN" sz="3600" dirty="0">
                <a:solidFill>
                  <a:schemeClr val="bg2">
                    <a:lumMod val="10000"/>
                  </a:schemeClr>
                </a:solidFill>
                <a:latin typeface="Calibri" panose="020F0502020204030204" pitchFamily="34" charset="0"/>
                <a:cs typeface="Calibri" panose="020F0502020204030204" pitchFamily="34" charset="0"/>
              </a:rPr>
              <a:t>.</a:t>
            </a:r>
          </a:p>
        </p:txBody>
      </p:sp>
      <p:sp>
        <p:nvSpPr>
          <p:cNvPr id="20" name="Rectangle: Rounded Corners 17">
            <a:extLst>
              <a:ext uri="{FF2B5EF4-FFF2-40B4-BE49-F238E27FC236}">
                <a16:creationId xmlns:a16="http://schemas.microsoft.com/office/drawing/2014/main" xmlns="" id="{DC2E7E44-C9DD-72B3-2A98-314D44DCB2C2}"/>
              </a:ext>
            </a:extLst>
          </p:cNvPr>
          <p:cNvSpPr/>
          <p:nvPr/>
        </p:nvSpPr>
        <p:spPr>
          <a:xfrm>
            <a:off x="607355" y="4731025"/>
            <a:ext cx="11155676" cy="1987345"/>
          </a:xfrm>
          <a:prstGeom prst="roundRect">
            <a:avLst/>
          </a:prstGeom>
          <a:solidFill>
            <a:srgbClr val="FFFFCC"/>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a:solidFill>
                  <a:schemeClr val="bg2">
                    <a:lumMod val="10000"/>
                  </a:schemeClr>
                </a:solidFill>
                <a:latin typeface="Calibri" panose="020F0502020204030204" pitchFamily="34" charset="0"/>
                <a:cs typeface="Calibri" panose="020F0502020204030204" pitchFamily="34" charset="0"/>
              </a:rPr>
              <a:t>Chăm </a:t>
            </a:r>
            <a:r>
              <a:rPr lang="vi-VN" sz="3600" dirty="0" err="1">
                <a:solidFill>
                  <a:schemeClr val="bg2">
                    <a:lumMod val="10000"/>
                  </a:schemeClr>
                </a:solidFill>
                <a:latin typeface="Calibri" panose="020F0502020204030204" pitchFamily="34" charset="0"/>
                <a:cs typeface="Calibri" panose="020F0502020204030204" pitchFamily="34" charset="0"/>
              </a:rPr>
              <a:t>chỉ</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học</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tập</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nỗ</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lực</a:t>
            </a:r>
            <a:r>
              <a:rPr lang="vi-VN" sz="3600" dirty="0">
                <a:solidFill>
                  <a:schemeClr val="bg2">
                    <a:lumMod val="10000"/>
                  </a:schemeClr>
                </a:solidFill>
                <a:latin typeface="Calibri" panose="020F0502020204030204" pitchFamily="34" charset="0"/>
                <a:cs typeface="Calibri" panose="020F0502020204030204" pitchFamily="34" charset="0"/>
              </a:rPr>
              <a:t> không </a:t>
            </a:r>
            <a:r>
              <a:rPr lang="vi-VN" sz="3600" dirty="0" err="1">
                <a:solidFill>
                  <a:schemeClr val="bg2">
                    <a:lumMod val="10000"/>
                  </a:schemeClr>
                </a:solidFill>
                <a:latin typeface="Calibri" panose="020F0502020204030204" pitchFamily="34" charset="0"/>
                <a:cs typeface="Calibri" panose="020F0502020204030204" pitchFamily="34" charset="0"/>
              </a:rPr>
              <a:t>ngừng</a:t>
            </a:r>
            <a:r>
              <a:rPr lang="vi-VN" sz="3600" dirty="0">
                <a:solidFill>
                  <a:schemeClr val="bg2">
                    <a:lumMod val="10000"/>
                  </a:schemeClr>
                </a:solidFill>
                <a:latin typeface="Calibri" panose="020F0502020204030204" pitchFamily="34" charset="0"/>
                <a:cs typeface="Calibri" panose="020F0502020204030204" pitchFamily="34" charset="0"/>
              </a:rPr>
              <a:t> không </a:t>
            </a:r>
            <a:r>
              <a:rPr lang="vi-VN" sz="3600" dirty="0" err="1">
                <a:solidFill>
                  <a:schemeClr val="bg2">
                    <a:lumMod val="10000"/>
                  </a:schemeClr>
                </a:solidFill>
                <a:latin typeface="Calibri" panose="020F0502020204030204" pitchFamily="34" charset="0"/>
                <a:cs typeface="Calibri" panose="020F0502020204030204" pitchFamily="34" charset="0"/>
              </a:rPr>
              <a:t>chỉ</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giúp</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bản</a:t>
            </a:r>
            <a:r>
              <a:rPr lang="vi-VN" sz="3600" dirty="0">
                <a:solidFill>
                  <a:schemeClr val="bg2">
                    <a:lumMod val="10000"/>
                  </a:schemeClr>
                </a:solidFill>
                <a:latin typeface="Calibri" panose="020F0502020204030204" pitchFamily="34" charset="0"/>
                <a:cs typeface="Calibri" panose="020F0502020204030204" pitchFamily="34" charset="0"/>
              </a:rPr>
              <a:t> thân </a:t>
            </a:r>
            <a:r>
              <a:rPr lang="vi-VN" sz="3600" dirty="0" err="1">
                <a:solidFill>
                  <a:schemeClr val="bg2">
                    <a:lumMod val="10000"/>
                  </a:schemeClr>
                </a:solidFill>
                <a:latin typeface="Calibri" panose="020F0502020204030204" pitchFamily="34" charset="0"/>
                <a:cs typeface="Calibri" panose="020F0502020204030204" pitchFamily="34" charset="0"/>
              </a:rPr>
              <a:t>đạt</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được</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ước</a:t>
            </a:r>
            <a:r>
              <a:rPr lang="vi-VN" sz="3600" dirty="0">
                <a:solidFill>
                  <a:schemeClr val="bg2">
                    <a:lumMod val="10000"/>
                  </a:schemeClr>
                </a:solidFill>
                <a:latin typeface="Calibri" panose="020F0502020204030204" pitchFamily="34" charset="0"/>
                <a:cs typeface="Calibri" panose="020F0502020204030204" pitchFamily="34" charset="0"/>
              </a:rPr>
              <a:t> mơ </a:t>
            </a:r>
            <a:r>
              <a:rPr lang="vi-VN" sz="3600" dirty="0" err="1">
                <a:solidFill>
                  <a:schemeClr val="bg2">
                    <a:lumMod val="10000"/>
                  </a:schemeClr>
                </a:solidFill>
                <a:latin typeface="Calibri" panose="020F0502020204030204" pitchFamily="34" charset="0"/>
                <a:cs typeface="Calibri" panose="020F0502020204030204" pitchFamily="34" charset="0"/>
              </a:rPr>
              <a:t>mà</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còn</a:t>
            </a:r>
            <a:r>
              <a:rPr lang="vi-VN" sz="3600" dirty="0">
                <a:solidFill>
                  <a:schemeClr val="bg2">
                    <a:lumMod val="10000"/>
                  </a:schemeClr>
                </a:solidFill>
                <a:latin typeface="Calibri" panose="020F0502020204030204" pitchFamily="34" charset="0"/>
                <a:cs typeface="Calibri" panose="020F0502020204030204" pitchFamily="34" charset="0"/>
              </a:rPr>
              <a:t> đem </a:t>
            </a:r>
            <a:r>
              <a:rPr lang="vi-VN" sz="3600" dirty="0" err="1">
                <a:solidFill>
                  <a:schemeClr val="bg2">
                    <a:lumMod val="10000"/>
                  </a:schemeClr>
                </a:solidFill>
                <a:latin typeface="Calibri" panose="020F0502020204030204" pitchFamily="34" charset="0"/>
                <a:cs typeface="Calibri" panose="020F0502020204030204" pitchFamily="34" charset="0"/>
              </a:rPr>
              <a:t>lại</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những</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điều</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tốt</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đẹp</a:t>
            </a:r>
            <a:r>
              <a:rPr lang="vi-VN" sz="3600" dirty="0">
                <a:solidFill>
                  <a:schemeClr val="bg2">
                    <a:lumMod val="10000"/>
                  </a:schemeClr>
                </a:solidFill>
                <a:latin typeface="Calibri" panose="020F0502020204030204" pitchFamily="34" charset="0"/>
                <a:cs typeface="Calibri" panose="020F0502020204030204" pitchFamily="34" charset="0"/>
              </a:rPr>
              <a:t> cho </a:t>
            </a:r>
            <a:r>
              <a:rPr lang="vi-VN" sz="3600" dirty="0" err="1">
                <a:solidFill>
                  <a:schemeClr val="bg2">
                    <a:lumMod val="10000"/>
                  </a:schemeClr>
                </a:solidFill>
                <a:latin typeface="Calibri" panose="020F0502020204030204" pitchFamily="34" charset="0"/>
                <a:cs typeface="Calibri" panose="020F0502020204030204" pitchFamily="34" charset="0"/>
              </a:rPr>
              <a:t>những</a:t>
            </a:r>
            <a:r>
              <a:rPr lang="vi-VN" sz="3600" dirty="0">
                <a:solidFill>
                  <a:schemeClr val="bg2">
                    <a:lumMod val="10000"/>
                  </a:schemeClr>
                </a:solidFill>
                <a:latin typeface="Calibri" panose="020F0502020204030204" pitchFamily="34" charset="0"/>
                <a:cs typeface="Calibri" panose="020F0502020204030204" pitchFamily="34" charset="0"/>
              </a:rPr>
              <a:t> </a:t>
            </a:r>
            <a:r>
              <a:rPr lang="vi-VN" sz="3600" dirty="0" err="1">
                <a:solidFill>
                  <a:schemeClr val="bg2">
                    <a:lumMod val="10000"/>
                  </a:schemeClr>
                </a:solidFill>
                <a:latin typeface="Calibri" panose="020F0502020204030204" pitchFamily="34" charset="0"/>
                <a:cs typeface="Calibri" panose="020F0502020204030204" pitchFamily="34" charset="0"/>
              </a:rPr>
              <a:t>người</a:t>
            </a:r>
            <a:r>
              <a:rPr lang="vi-VN" sz="3600" dirty="0">
                <a:solidFill>
                  <a:schemeClr val="bg2">
                    <a:lumMod val="10000"/>
                  </a:schemeClr>
                </a:solidFill>
                <a:latin typeface="Calibri" panose="020F0502020204030204" pitchFamily="34" charset="0"/>
                <a:cs typeface="Calibri" panose="020F0502020204030204" pitchFamily="34" charset="0"/>
              </a:rPr>
              <a:t> xung quanh.</a:t>
            </a:r>
          </a:p>
        </p:txBody>
      </p:sp>
      <p:sp>
        <p:nvSpPr>
          <p:cNvPr id="21" name="Mũi tên: Xuống 20">
            <a:extLst>
              <a:ext uri="{FF2B5EF4-FFF2-40B4-BE49-F238E27FC236}">
                <a16:creationId xmlns:a16="http://schemas.microsoft.com/office/drawing/2014/main" xmlns="" id="{01CD92ED-A572-34ED-07DF-93AD331B9D10}"/>
              </a:ext>
            </a:extLst>
          </p:cNvPr>
          <p:cNvSpPr/>
          <p:nvPr/>
        </p:nvSpPr>
        <p:spPr>
          <a:xfrm>
            <a:off x="5648480" y="4121425"/>
            <a:ext cx="1073426" cy="834887"/>
          </a:xfrm>
          <a:prstGeom prst="downArrow">
            <a:avLst/>
          </a:prstGeom>
          <a:solidFill>
            <a:srgbClr val="FFFF00"/>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2">
            <a:extLst>
              <a:ext uri="{FF2B5EF4-FFF2-40B4-BE49-F238E27FC236}">
                <a16:creationId xmlns:a16="http://schemas.microsoft.com/office/drawing/2014/main" xmlns="" id="{372FD7FE-29A6-DAC5-4D6B-0437E2530409}"/>
              </a:ext>
            </a:extLst>
          </p:cNvPr>
          <p:cNvGrpSpPr/>
          <p:nvPr/>
        </p:nvGrpSpPr>
        <p:grpSpPr>
          <a:xfrm>
            <a:off x="4105608" y="134536"/>
            <a:ext cx="4292902" cy="830997"/>
            <a:chOff x="236216" y="2394752"/>
            <a:chExt cx="7704861" cy="830997"/>
          </a:xfrm>
        </p:grpSpPr>
        <p:sp>
          <p:nvSpPr>
            <p:cNvPr id="3" name="TextBox 23">
              <a:extLst>
                <a:ext uri="{FF2B5EF4-FFF2-40B4-BE49-F238E27FC236}">
                  <a16:creationId xmlns:a16="http://schemas.microsoft.com/office/drawing/2014/main" xmlns="" id="{106AB45D-F0A3-0B0E-D01F-C973F2BB565D}"/>
                </a:ext>
              </a:extLst>
            </p:cNvPr>
            <p:cNvSpPr txBox="1"/>
            <p:nvPr/>
          </p:nvSpPr>
          <p:spPr>
            <a:xfrm>
              <a:off x="236216" y="2394752"/>
              <a:ext cx="7704861" cy="830997"/>
            </a:xfrm>
            <a:prstGeom prst="rect">
              <a:avLst/>
            </a:prstGeom>
            <a:noFill/>
          </p:spPr>
          <p:txBody>
            <a:bodyPr wrap="square">
              <a:spAutoFit/>
            </a:bodyPr>
            <a:lstStyle/>
            <a:p>
              <a:pPr marR="0" lvl="0" algn="ctr" defTabSz="914400" rtl="0" eaLnBrk="1" fontAlgn="base" latinLnBrk="0" hangingPunct="1">
                <a:lnSpc>
                  <a:spcPct val="100000"/>
                </a:lnSpc>
                <a:spcBef>
                  <a:spcPts val="0"/>
                </a:spcBef>
                <a:spcAft>
                  <a:spcPts val="600"/>
                </a:spcAft>
                <a:buClrTx/>
                <a:buSzTx/>
                <a:tabLst/>
                <a:defRPr/>
              </a:pPr>
              <a:r>
                <a:rPr lang="sv-SE" sz="4800">
                  <a:ln w="127000">
                    <a:solidFill>
                      <a:schemeClr val="bg1"/>
                    </a:solidFill>
                  </a:ln>
                  <a:solidFill>
                    <a:schemeClr val="bg1"/>
                  </a:solidFill>
                  <a:effectLst>
                    <a:outerShdw blurRad="50800" dist="38100" dir="2700000" algn="tl" rotWithShape="0">
                      <a:prstClr val="black">
                        <a:alpha val="40000"/>
                      </a:prstClr>
                    </a:outerShdw>
                  </a:effectLst>
                  <a:latin typeface="UTM Showcard" panose="02040603050506020204" pitchFamily="18" charset="0"/>
                  <a:cs typeface="Arial" panose="020B0604020202020204" pitchFamily="34" charset="0"/>
                </a:rPr>
                <a:t>NHẮC  LẠI</a:t>
              </a:r>
              <a:endParaRPr lang="sv-SE" sz="4800" dirty="0">
                <a:ln w="127000">
                  <a:solidFill>
                    <a:schemeClr val="bg1"/>
                  </a:solidFill>
                </a:ln>
                <a:solidFill>
                  <a:schemeClr val="bg1"/>
                </a:solidFill>
                <a:effectLst>
                  <a:outerShdw blurRad="50800" dist="38100" dir="2700000" algn="tl" rotWithShape="0">
                    <a:prstClr val="black">
                      <a:alpha val="40000"/>
                    </a:prstClr>
                  </a:outerShdw>
                </a:effectLst>
                <a:latin typeface="UTM Showcard" panose="02040603050506020204" pitchFamily="18" charset="0"/>
                <a:cs typeface="Arial" panose="020B0604020202020204" pitchFamily="34" charset="0"/>
              </a:endParaRPr>
            </a:p>
          </p:txBody>
        </p:sp>
        <p:sp>
          <p:nvSpPr>
            <p:cNvPr id="4" name="TextBox 24">
              <a:extLst>
                <a:ext uri="{FF2B5EF4-FFF2-40B4-BE49-F238E27FC236}">
                  <a16:creationId xmlns:a16="http://schemas.microsoft.com/office/drawing/2014/main" xmlns="" id="{A643A7B7-5F12-0181-B35E-016CA8BC2E0C}"/>
                </a:ext>
              </a:extLst>
            </p:cNvPr>
            <p:cNvSpPr txBox="1"/>
            <p:nvPr/>
          </p:nvSpPr>
          <p:spPr>
            <a:xfrm>
              <a:off x="236216" y="2394752"/>
              <a:ext cx="7704861" cy="830997"/>
            </a:xfrm>
            <a:prstGeom prst="rect">
              <a:avLst/>
            </a:prstGeom>
            <a:noFill/>
          </p:spPr>
          <p:txBody>
            <a:bodyPr wrap="square">
              <a:spAutoFit/>
            </a:bodyPr>
            <a:lstStyle/>
            <a:p>
              <a:pPr marR="0" lvl="0" algn="ctr" defTabSz="914400" rtl="0" eaLnBrk="1" fontAlgn="base" latinLnBrk="0" hangingPunct="1">
                <a:lnSpc>
                  <a:spcPct val="100000"/>
                </a:lnSpc>
                <a:spcBef>
                  <a:spcPts val="0"/>
                </a:spcBef>
                <a:spcAft>
                  <a:spcPts val="600"/>
                </a:spcAft>
                <a:buClrTx/>
                <a:buSzTx/>
                <a:tabLst/>
                <a:defRPr/>
              </a:pPr>
              <a:r>
                <a:rPr lang="sv-SE" sz="4800">
                  <a:solidFill>
                    <a:srgbClr val="77D460"/>
                  </a:solidFill>
                  <a:latin typeface="UTM Showcard" panose="02040603050506020204" pitchFamily="18" charset="0"/>
                  <a:cs typeface="Arial" panose="020B0604020202020204" pitchFamily="34" charset="0"/>
                </a:rPr>
                <a:t>NHẮC</a:t>
              </a:r>
              <a:r>
                <a:rPr lang="sv-SE" sz="4800">
                  <a:latin typeface="UTM Showcard" panose="02040603050506020204" pitchFamily="18" charset="0"/>
                  <a:cs typeface="Arial" panose="020B0604020202020204" pitchFamily="34" charset="0"/>
                </a:rPr>
                <a:t>  </a:t>
              </a:r>
              <a:r>
                <a:rPr lang="sv-SE" sz="4800">
                  <a:solidFill>
                    <a:srgbClr val="FFC000"/>
                  </a:solidFill>
                  <a:latin typeface="UTM Showcard" panose="02040603050506020204" pitchFamily="18" charset="0"/>
                  <a:cs typeface="Arial" panose="020B0604020202020204" pitchFamily="34" charset="0"/>
                </a:rPr>
                <a:t>LẠI</a:t>
              </a:r>
              <a:endParaRPr lang="sv-SE" sz="4800" dirty="0">
                <a:solidFill>
                  <a:srgbClr val="FFC000"/>
                </a:solidFill>
                <a:latin typeface="UTM Showcard" panose="02040603050506020204" pitchFamily="18" charset="0"/>
                <a:cs typeface="Arial" panose="020B0604020202020204" pitchFamily="34" charset="0"/>
              </a:endParaRPr>
            </a:p>
          </p:txBody>
        </p:sp>
      </p:grpSp>
    </p:spTree>
    <p:extLst>
      <p:ext uri="{BB962C8B-B14F-4D97-AF65-F5344CB8AC3E}">
        <p14:creationId xmlns:p14="http://schemas.microsoft.com/office/powerpoint/2010/main" val="46830444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Effect transition="in" filter="fade">
                                          <p:cBhvr>
                                            <p:cTn id="9" dur="25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6" presetClass="emph" presetSubtype="0" fill="hold" nodeType="withEffect" p14:presetBounceEnd="98000">
                                      <p:stCondLst>
                                        <p:cond delay="500"/>
                                      </p:stCondLst>
                                      <p:childTnLst>
                                        <p:animScale p14:bounceEnd="98000">
                                          <p:cBhvr>
                                            <p:cTn id="11" dur="2000" fill="hold"/>
                                            <p:tgtEl>
                                              <p:spTgt spid="2"/>
                                            </p:tgtEl>
                                          </p:cBhvr>
                                          <p:by x="101000" y="101000"/>
                                        </p:animScale>
                                      </p:childTnLst>
                                    </p:cTn>
                                  </p:par>
                                  <p:par>
                                    <p:cTn id="12" presetID="26" presetClass="emph" presetSubtype="0" fill="hold" nodeType="withEffect">
                                      <p:stCondLst>
                                        <p:cond delay="0"/>
                                      </p:stCondLst>
                                      <p:childTnLst>
                                        <p:animEffect transition="out" filter="fade">
                                          <p:cBhvr>
                                            <p:cTn id="13" dur="500" tmFilter="0, 0; .2, .5; .8, .5; 1, 0"/>
                                            <p:tgtEl>
                                              <p:spTgt spid="5"/>
                                            </p:tgtEl>
                                          </p:cBhvr>
                                        </p:animEffect>
                                        <p:animScale>
                                          <p:cBhvr>
                                            <p:cTn id="14" dur="250" autoRev="1" fill="hold"/>
                                            <p:tgtEl>
                                              <p:spTgt spid="5"/>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click.wav"/>
                                            </p:tgtEl>
                                          </p:cMediaNode>
                                        </p:audio>
                                      </p:subTnLst>
                                    </p:cTn>
                                  </p:par>
                                </p:childTnLst>
                              </p:cTn>
                            </p:par>
                          </p:childTnLst>
                        </p:cTn>
                      </p:par>
                      <p:par>
                        <p:cTn id="15" fill="hold">
                          <p:stCondLst>
                            <p:cond delay="indefinite"/>
                          </p:stCondLst>
                          <p:childTnLst>
                            <p:par>
                              <p:cTn id="16" fill="hold">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Right)">
                                          <p:cBhvr>
                                            <p:cTn id="19" dur="500"/>
                                            <p:tgtEl>
                                              <p:spTgt spid="12"/>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par>
                                    <p:cTn id="25" presetID="18" presetClass="entr" presetSubtype="6" fill="hold" grpId="0" nodeType="withEffect">
                                      <p:stCondLst>
                                        <p:cond delay="400"/>
                                      </p:stCondLst>
                                      <p:childTnLst>
                                        <p:set>
                                          <p:cBhvr>
                                            <p:cTn id="26" dur="1" fill="hold">
                                              <p:stCondLst>
                                                <p:cond delay="0"/>
                                              </p:stCondLst>
                                            </p:cTn>
                                            <p:tgtEl>
                                              <p:spTgt spid="20"/>
                                            </p:tgtEl>
                                            <p:attrNameLst>
                                              <p:attrName>style.visibility</p:attrName>
                                            </p:attrNameLst>
                                          </p:cBhvr>
                                          <p:to>
                                            <p:strVal val="visible"/>
                                          </p:to>
                                        </p:set>
                                        <p:animEffect transition="in" filter="strips(downRight)">
                                          <p:cBhvr>
                                            <p:cTn id="27" dur="500"/>
                                            <p:tgtEl>
                                              <p:spTgt spid="20"/>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Effect transition="in" filter="fade">
                                          <p:cBhvr>
                                            <p:cTn id="9" dur="25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8" name="chimes.wav"/>
                                            </p:tgtEl>
                                          </p:cMediaNode>
                                        </p:audio>
                                      </p:subTnLst>
                                    </p:cTn>
                                  </p:par>
                                  <p:par>
                                    <p:cTn id="10" presetID="6" presetClass="emph" presetSubtype="0" fill="hold" nodeType="withEffect">
                                      <p:stCondLst>
                                        <p:cond delay="500"/>
                                      </p:stCondLst>
                                      <p:childTnLst>
                                        <p:animScale>
                                          <p:cBhvr>
                                            <p:cTn id="11" dur="2000" fill="hold"/>
                                            <p:tgtEl>
                                              <p:spTgt spid="2"/>
                                            </p:tgtEl>
                                          </p:cBhvr>
                                          <p:by x="101000" y="101000"/>
                                        </p:animScale>
                                      </p:childTnLst>
                                    </p:cTn>
                                  </p:par>
                                  <p:par>
                                    <p:cTn id="12" presetID="26" presetClass="emph" presetSubtype="0" fill="hold" nodeType="withEffect">
                                      <p:stCondLst>
                                        <p:cond delay="0"/>
                                      </p:stCondLst>
                                      <p:childTnLst>
                                        <p:animEffect transition="out" filter="fade">
                                          <p:cBhvr>
                                            <p:cTn id="13" dur="500" tmFilter="0, 0; .2, .5; .8, .5; 1, 0"/>
                                            <p:tgtEl>
                                              <p:spTgt spid="5"/>
                                            </p:tgtEl>
                                          </p:cBhvr>
                                        </p:animEffect>
                                        <p:animScale>
                                          <p:cBhvr>
                                            <p:cTn id="14" dur="250" autoRev="1" fill="hold"/>
                                            <p:tgtEl>
                                              <p:spTgt spid="5"/>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9" name="click.wav"/>
                                            </p:tgtEl>
                                          </p:cMediaNode>
                                        </p:audio>
                                      </p:subTnLst>
                                    </p:cTn>
                                  </p:par>
                                </p:childTnLst>
                              </p:cTn>
                            </p:par>
                          </p:childTnLst>
                        </p:cTn>
                      </p:par>
                      <p:par>
                        <p:cTn id="15" fill="hold">
                          <p:stCondLst>
                            <p:cond delay="indefinite"/>
                          </p:stCondLst>
                          <p:childTnLst>
                            <p:par>
                              <p:cTn id="16" fill="hold">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Right)">
                                          <p:cBhvr>
                                            <p:cTn id="19" dur="500"/>
                                            <p:tgtEl>
                                              <p:spTgt spid="12"/>
                                            </p:tgtEl>
                                          </p:cBhvr>
                                        </p:animEffect>
                                      </p:childTnLst>
                                      <p:subTnLst>
                                        <p:audio>
                                          <p:cMediaNode>
                                            <p:cTn display="0" masterRel="sameClick">
                                              <p:stCondLst>
                                                <p:cond evt="begin" delay="0">
                                                  <p:tn val="17"/>
                                                </p:cond>
                                              </p:stCondLst>
                                              <p:endCondLst>
                                                <p:cond evt="onStopAudio" delay="0">
                                                  <p:tgtEl>
                                                    <p:sldTgt/>
                                                  </p:tgtEl>
                                                </p:cond>
                                              </p:endCondLst>
                                            </p:cTn>
                                            <p:tgtEl>
                                              <p:sndTgt r:embed="rId8"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par>
                                    <p:cTn id="25" presetID="18" presetClass="entr" presetSubtype="6" fill="hold" grpId="0" nodeType="withEffect">
                                      <p:stCondLst>
                                        <p:cond delay="400"/>
                                      </p:stCondLst>
                                      <p:childTnLst>
                                        <p:set>
                                          <p:cBhvr>
                                            <p:cTn id="26" dur="1" fill="hold">
                                              <p:stCondLst>
                                                <p:cond delay="0"/>
                                              </p:stCondLst>
                                            </p:cTn>
                                            <p:tgtEl>
                                              <p:spTgt spid="20"/>
                                            </p:tgtEl>
                                            <p:attrNameLst>
                                              <p:attrName>style.visibility</p:attrName>
                                            </p:attrNameLst>
                                          </p:cBhvr>
                                          <p:to>
                                            <p:strVal val="visible"/>
                                          </p:to>
                                        </p:set>
                                        <p:animEffect transition="in" filter="strips(downRight)">
                                          <p:cBhvr>
                                            <p:cTn id="27" dur="500"/>
                                            <p:tgtEl>
                                              <p:spTgt spid="20"/>
                                            </p:tgtEl>
                                          </p:cBhvr>
                                        </p:animEffect>
                                      </p:childTnLst>
                                      <p:subTnLst>
                                        <p:audio>
                                          <p:cMediaNode>
                                            <p:cTn display="0" masterRel="sameClick">
                                              <p:stCondLst>
                                                <p:cond evt="begin" delay="0">
                                                  <p:tn val="25"/>
                                                </p:cond>
                                              </p:stCondLst>
                                              <p:endCondLst>
                                                <p:cond evt="onStopAudio" delay="0">
                                                  <p:tgtEl>
                                                    <p:sldTgt/>
                                                  </p:tgtEl>
                                                </p:cond>
                                              </p:endCondLst>
                                            </p:cTn>
                                            <p:tgtEl>
                                              <p:sndTgt r:embed="rId8"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21" grpId="0" animBg="1"/>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31">
            <a:extLst>
              <a:ext uri="{FF2B5EF4-FFF2-40B4-BE49-F238E27FC236}">
                <a16:creationId xmlns:a16="http://schemas.microsoft.com/office/drawing/2014/main" xmlns="" id="{8BA7AA5F-BC27-260B-0C54-A881C2CEE1D4}"/>
              </a:ext>
            </a:extLst>
          </p:cNvPr>
          <p:cNvGrpSpPr/>
          <p:nvPr/>
        </p:nvGrpSpPr>
        <p:grpSpPr>
          <a:xfrm>
            <a:off x="516188" y="0"/>
            <a:ext cx="11112598" cy="1365262"/>
            <a:chOff x="565798" y="0"/>
            <a:chExt cx="11112598" cy="1365262"/>
          </a:xfrm>
        </p:grpSpPr>
        <p:pic>
          <p:nvPicPr>
            <p:cNvPr id="9" name="Picture 16">
              <a:extLst>
                <a:ext uri="{FF2B5EF4-FFF2-40B4-BE49-F238E27FC236}">
                  <a16:creationId xmlns:a16="http://schemas.microsoft.com/office/drawing/2014/main" xmlns="" id="{60FEBB33-421C-4523-96DF-F4C3970A7417}"/>
                </a:ext>
              </a:extLst>
            </p:cNvPr>
            <p:cNvPicPr>
              <a:picLocks noChangeAspect="1"/>
            </p:cNvPicPr>
            <p:nvPr/>
          </p:nvPicPr>
          <p:blipFill>
            <a:blip r:embed="rId3"/>
            <a:stretch>
              <a:fillRect/>
            </a:stretch>
          </p:blipFill>
          <p:spPr>
            <a:xfrm rot="20591673">
              <a:off x="565798" y="362081"/>
              <a:ext cx="940630" cy="940630"/>
            </a:xfrm>
            <a:prstGeom prst="rect">
              <a:avLst/>
            </a:prstGeom>
          </p:spPr>
        </p:pic>
        <p:pic>
          <p:nvPicPr>
            <p:cNvPr id="13" name="Picture 17">
              <a:extLst>
                <a:ext uri="{FF2B5EF4-FFF2-40B4-BE49-F238E27FC236}">
                  <a16:creationId xmlns:a16="http://schemas.microsoft.com/office/drawing/2014/main" xmlns="" id="{DB777728-3309-D552-5E52-1E6146EE29D9}"/>
                </a:ext>
              </a:extLst>
            </p:cNvPr>
            <p:cNvPicPr>
              <a:picLocks noChangeAspect="1"/>
            </p:cNvPicPr>
            <p:nvPr/>
          </p:nvPicPr>
          <p:blipFill>
            <a:blip r:embed="rId4"/>
            <a:stretch>
              <a:fillRect/>
            </a:stretch>
          </p:blipFill>
          <p:spPr>
            <a:xfrm rot="1370500">
              <a:off x="10747008" y="281611"/>
              <a:ext cx="931388" cy="931388"/>
            </a:xfrm>
            <a:prstGeom prst="rect">
              <a:avLst/>
            </a:prstGeom>
          </p:spPr>
        </p:pic>
        <p:grpSp>
          <p:nvGrpSpPr>
            <p:cNvPr id="14" name="Group 13">
              <a:extLst>
                <a:ext uri="{FF2B5EF4-FFF2-40B4-BE49-F238E27FC236}">
                  <a16:creationId xmlns:a16="http://schemas.microsoft.com/office/drawing/2014/main" xmlns="" id="{34EE30AB-8FD0-1669-820C-9A9D3FABF6D5}"/>
                </a:ext>
              </a:extLst>
            </p:cNvPr>
            <p:cNvGrpSpPr/>
            <p:nvPr/>
          </p:nvGrpSpPr>
          <p:grpSpPr>
            <a:xfrm>
              <a:off x="1174095" y="0"/>
              <a:ext cx="10041301" cy="1365262"/>
              <a:chOff x="1575311" y="446027"/>
              <a:chExt cx="11171227" cy="1365262"/>
            </a:xfrm>
          </p:grpSpPr>
          <p:sp>
            <p:nvSpPr>
              <p:cNvPr id="15" name="TextBox 8">
                <a:extLst>
                  <a:ext uri="{FF2B5EF4-FFF2-40B4-BE49-F238E27FC236}">
                    <a16:creationId xmlns:a16="http://schemas.microsoft.com/office/drawing/2014/main" xmlns="" id="{0A2CBA07-5E34-DEBE-5BCB-356EAD435CDB}"/>
                  </a:ext>
                </a:extLst>
              </p:cNvPr>
              <p:cNvSpPr txBox="1"/>
              <p:nvPr/>
            </p:nvSpPr>
            <p:spPr>
              <a:xfrm>
                <a:off x="1575311" y="446027"/>
                <a:ext cx="11171227" cy="1357255"/>
              </a:xfrm>
              <a:prstGeom prst="rect">
                <a:avLst/>
              </a:prstGeom>
              <a:noFill/>
            </p:spPr>
            <p:txBody>
              <a:bodyPr wrap="square">
                <a:spAutoFit/>
              </a:bodyPr>
              <a:lstStyle/>
              <a:p>
                <a:pPr marR="0" lvl="0" algn="l" defTabSz="914400" rtl="0" eaLnBrk="1" fontAlgn="base" latinLnBrk="0" hangingPunct="1">
                  <a:lnSpc>
                    <a:spcPct val="100000"/>
                  </a:lnSpc>
                  <a:spcBef>
                    <a:spcPts val="0"/>
                  </a:spcBef>
                  <a:spcAft>
                    <a:spcPts val="600"/>
                  </a:spcAft>
                  <a:buClrTx/>
                  <a:buSzTx/>
                  <a:tabLst/>
                  <a:defRPr/>
                </a:pPr>
                <a:r>
                  <a:rPr lang="sv-SE" sz="7200" b="1">
                    <a:ln w="23177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GIỌNG</a:t>
                </a:r>
                <a:r>
                  <a:rPr lang="sv-SE" sz="8000">
                    <a:ln w="231775">
                      <a:solidFill>
                        <a:schemeClr val="bg1"/>
                      </a:solidFill>
                    </a:ln>
                    <a:solidFill>
                      <a:schemeClr val="bg1"/>
                    </a:solidFill>
                    <a:latin typeface="LNTH-LuoLuoNotangYuanTi 1" pitchFamily="2" charset="-128"/>
                    <a:ea typeface="LNTH-LuoLuoNotangYuanTi 1" pitchFamily="2" charset="-128"/>
                    <a:cs typeface="LNTH-LuoLuoNotangYuanTi 1" pitchFamily="2" charset="-128"/>
                  </a:rPr>
                  <a:t> </a:t>
                </a:r>
                <a:r>
                  <a:rPr lang="sv-SE" sz="7200" b="1">
                    <a:ln w="23177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ĐỌC</a:t>
                </a:r>
                <a:r>
                  <a:rPr lang="sv-SE" sz="8000" b="1">
                    <a:ln w="23177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r>
                  <a:rPr lang="sv-SE" sz="7200" b="1">
                    <a:ln w="23177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CỦA</a:t>
                </a:r>
                <a:r>
                  <a:rPr lang="sv-SE" sz="8000" b="1">
                    <a:ln w="23177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r>
                  <a:rPr lang="sv-SE" sz="7200" b="1">
                    <a:ln w="23177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NHÂN</a:t>
                </a:r>
                <a:r>
                  <a:rPr lang="sv-SE" sz="8000" b="1">
                    <a:ln w="23177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r>
                  <a:rPr lang="sv-SE" sz="7200" b="1">
                    <a:ln w="23177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VẬT</a:t>
                </a:r>
                <a:endParaRPr lang="sv-SE" sz="7200" b="1" dirty="0">
                  <a:ln w="23177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endParaRPr>
              </a:p>
            </p:txBody>
          </p:sp>
          <p:sp>
            <p:nvSpPr>
              <p:cNvPr id="16" name="TextBox 12">
                <a:extLst>
                  <a:ext uri="{FF2B5EF4-FFF2-40B4-BE49-F238E27FC236}">
                    <a16:creationId xmlns:a16="http://schemas.microsoft.com/office/drawing/2014/main" xmlns="" id="{E8947571-DDF2-E3D1-7E33-F17911DF5DCF}"/>
                  </a:ext>
                </a:extLst>
              </p:cNvPr>
              <p:cNvSpPr txBox="1"/>
              <p:nvPr/>
            </p:nvSpPr>
            <p:spPr>
              <a:xfrm>
                <a:off x="1575311" y="454034"/>
                <a:ext cx="11171227" cy="1357255"/>
              </a:xfrm>
              <a:prstGeom prst="rect">
                <a:avLst/>
              </a:prstGeom>
              <a:noFill/>
            </p:spPr>
            <p:txBody>
              <a:bodyPr wrap="square">
                <a:spAutoFit/>
              </a:bodyPr>
              <a:lstStyle/>
              <a:p>
                <a:pPr marR="0" lvl="0" algn="l" defTabSz="914400" rtl="0" eaLnBrk="1" fontAlgn="base" latinLnBrk="0" hangingPunct="1">
                  <a:lnSpc>
                    <a:spcPct val="100000"/>
                  </a:lnSpc>
                  <a:spcBef>
                    <a:spcPts val="0"/>
                  </a:spcBef>
                  <a:spcAft>
                    <a:spcPts val="600"/>
                  </a:spcAft>
                  <a:buClrTx/>
                  <a:buSzTx/>
                  <a:tabLst/>
                  <a:defRPr/>
                </a:pPr>
                <a:r>
                  <a:rPr lang="sv-SE"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G</a:t>
                </a:r>
                <a:r>
                  <a:rPr lang="sv-SE"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I</a:t>
                </a:r>
                <a:r>
                  <a:rPr lang="sv-SE"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Ọ</a:t>
                </a:r>
                <a:r>
                  <a:rPr lang="sv-SE"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r>
                  <a:rPr lang="sv-SE" sz="72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G</a:t>
                </a:r>
                <a:r>
                  <a:rPr lang="sv-SE" sz="8000">
                    <a:solidFill>
                      <a:srgbClr val="77D460"/>
                    </a:solidFill>
                    <a:latin typeface="LNTH-LuoLuoNotangYuanTi 1" pitchFamily="2" charset="-128"/>
                    <a:ea typeface="LNTH-LuoLuoNotangYuanTi 1" pitchFamily="2" charset="-128"/>
                    <a:cs typeface="LNTH-LuoLuoNotangYuanTi 1" pitchFamily="2" charset="-128"/>
                  </a:rPr>
                  <a:t> </a:t>
                </a:r>
                <a:r>
                  <a:rPr lang="sv-SE"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Đ</a:t>
                </a:r>
                <a:r>
                  <a:rPr lang="sv-SE"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Ọ</a:t>
                </a:r>
                <a:r>
                  <a:rPr lang="sv-SE" sz="72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C</a:t>
                </a:r>
                <a:r>
                  <a:rPr lang="sv-SE" sz="8000" b="1">
                    <a:ln w="19050">
                      <a:solidFill>
                        <a:srgbClr val="002060"/>
                      </a:solidFill>
                      <a:prstDash val="solid"/>
                    </a:ln>
                    <a:solidFill>
                      <a:srgbClr val="77D460"/>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r>
                  <a:rPr lang="sv-SE"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C</a:t>
                </a:r>
                <a:r>
                  <a:rPr lang="sv-SE"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Ủ</a:t>
                </a:r>
                <a:r>
                  <a:rPr lang="sv-SE"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A</a:t>
                </a:r>
                <a:r>
                  <a:rPr lang="sv-SE" sz="8000" b="1">
                    <a:ln w="19050">
                      <a:solidFill>
                        <a:srgbClr val="002060"/>
                      </a:solidFill>
                      <a:prstDash val="solid"/>
                    </a:ln>
                    <a:solidFill>
                      <a:srgbClr val="77D460"/>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r>
                  <a:rPr lang="sv-SE"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r>
                  <a:rPr lang="sv-SE" sz="72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H</a:t>
                </a:r>
                <a:r>
                  <a:rPr lang="sv-SE"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Â</a:t>
                </a:r>
                <a:r>
                  <a:rPr lang="sv-SE"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r>
                  <a:rPr lang="sv-SE" sz="8000" b="1">
                    <a:ln w="19050">
                      <a:solidFill>
                        <a:srgbClr val="002060"/>
                      </a:solidFill>
                      <a:prstDash val="solid"/>
                    </a:ln>
                    <a:solidFill>
                      <a:srgbClr val="77D460"/>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r>
                  <a:rPr lang="sv-SE"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V</a:t>
                </a:r>
                <a:r>
                  <a:rPr lang="sv-SE"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Ậ</a:t>
                </a:r>
                <a:r>
                  <a:rPr lang="sv-SE"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T</a:t>
                </a:r>
                <a:endParaRPr lang="sv-SE" sz="7200" b="1" dirty="0">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endParaRPr>
              </a:p>
            </p:txBody>
          </p:sp>
        </p:grpSp>
      </p:grpSp>
      <p:grpSp>
        <p:nvGrpSpPr>
          <p:cNvPr id="17" name="Group 3">
            <a:extLst>
              <a:ext uri="{FF2B5EF4-FFF2-40B4-BE49-F238E27FC236}">
                <a16:creationId xmlns:a16="http://schemas.microsoft.com/office/drawing/2014/main" xmlns="" id="{CCFF0784-1CE4-1030-F507-C4B59D934614}"/>
              </a:ext>
            </a:extLst>
          </p:cNvPr>
          <p:cNvGrpSpPr/>
          <p:nvPr/>
        </p:nvGrpSpPr>
        <p:grpSpPr>
          <a:xfrm>
            <a:off x="469180" y="1595436"/>
            <a:ext cx="11253639" cy="4682533"/>
            <a:chOff x="469180" y="1595436"/>
            <a:chExt cx="11253639" cy="4682533"/>
          </a:xfrm>
        </p:grpSpPr>
        <p:sp>
          <p:nvSpPr>
            <p:cNvPr id="18" name="Rectangle: Rounded Corners 15">
              <a:extLst>
                <a:ext uri="{FF2B5EF4-FFF2-40B4-BE49-F238E27FC236}">
                  <a16:creationId xmlns:a16="http://schemas.microsoft.com/office/drawing/2014/main" xmlns="" id="{339D32F8-35BA-52B4-70D3-E64BA2633037}"/>
                </a:ext>
              </a:extLst>
            </p:cNvPr>
            <p:cNvSpPr/>
            <p:nvPr/>
          </p:nvSpPr>
          <p:spPr>
            <a:xfrm>
              <a:off x="469180" y="1595436"/>
              <a:ext cx="11253639" cy="4682533"/>
            </a:xfrm>
            <a:prstGeom prst="roundRect">
              <a:avLst/>
            </a:prstGeom>
            <a:solidFill>
              <a:schemeClr val="bg1"/>
            </a:solidFill>
            <a:ln w="57150">
              <a:solidFill>
                <a:srgbClr val="F74F6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9" name="Group 34">
              <a:extLst>
                <a:ext uri="{FF2B5EF4-FFF2-40B4-BE49-F238E27FC236}">
                  <a16:creationId xmlns:a16="http://schemas.microsoft.com/office/drawing/2014/main" xmlns="" id="{93864CF8-DCE4-1ECB-14D3-C254177346A2}"/>
                </a:ext>
              </a:extLst>
            </p:cNvPr>
            <p:cNvGrpSpPr/>
            <p:nvPr/>
          </p:nvGrpSpPr>
          <p:grpSpPr>
            <a:xfrm>
              <a:off x="752429" y="1924656"/>
              <a:ext cx="10413357" cy="1938992"/>
              <a:chOff x="-3702" y="2042894"/>
              <a:chExt cx="10413357" cy="1938992"/>
            </a:xfrm>
          </p:grpSpPr>
          <p:sp>
            <p:nvSpPr>
              <p:cNvPr id="22" name="TextBox 6">
                <a:extLst>
                  <a:ext uri="{FF2B5EF4-FFF2-40B4-BE49-F238E27FC236}">
                    <a16:creationId xmlns:a16="http://schemas.microsoft.com/office/drawing/2014/main" xmlns="" id="{17AC3D21-8B7F-140B-B4E4-2486239EE262}"/>
                  </a:ext>
                </a:extLst>
              </p:cNvPr>
              <p:cNvSpPr txBox="1"/>
              <p:nvPr/>
            </p:nvSpPr>
            <p:spPr>
              <a:xfrm>
                <a:off x="655444" y="2042894"/>
                <a:ext cx="9754211" cy="1938992"/>
              </a:xfrm>
              <a:prstGeom prst="rect">
                <a:avLst/>
              </a:prstGeom>
              <a:noFill/>
            </p:spPr>
            <p:txBody>
              <a:bodyPr wrap="square" rtlCol="0">
                <a:spAutoFit/>
              </a:bodyPr>
              <a:lstStyle/>
              <a:p>
                <a:pPr algn="just"/>
                <a:r>
                  <a:rPr lang="vi-VN" sz="4000">
                    <a:latin typeface="Calibri" panose="020F0502020204030204" pitchFamily="34" charset="0"/>
                    <a:cs typeface="Calibri" panose="020F0502020204030204" pitchFamily="34" charset="0"/>
                  </a:rPr>
                  <a:t>Giọng đọc thong thả, nhấn giọng ở những từ ngữ chỉ sự vật, trạng thái cảm xúc, hạ giọng ở cuối câu</a:t>
                </a:r>
                <a:r>
                  <a:rPr lang="en-US" sz="4000">
                    <a:latin typeface="Calibri" panose="020F0502020204030204" pitchFamily="34" charset="0"/>
                    <a:cs typeface="Calibri" panose="020F0502020204030204" pitchFamily="34" charset="0"/>
                  </a:rPr>
                  <a:t>.</a:t>
                </a:r>
                <a:endParaRPr lang="vi-VN" sz="4000">
                  <a:latin typeface="Calibri" panose="020F0502020204030204" pitchFamily="34" charset="0"/>
                  <a:cs typeface="Calibri" panose="020F0502020204030204" pitchFamily="34" charset="0"/>
                </a:endParaRPr>
              </a:p>
            </p:txBody>
          </p:sp>
          <p:pic>
            <p:nvPicPr>
              <p:cNvPr id="23" name="Picture 19">
                <a:extLst>
                  <a:ext uri="{FF2B5EF4-FFF2-40B4-BE49-F238E27FC236}">
                    <a16:creationId xmlns:a16="http://schemas.microsoft.com/office/drawing/2014/main" xmlns="" id="{041B60E0-C4C5-1493-927E-C46E9B1FB149}"/>
                  </a:ext>
                </a:extLst>
              </p:cNvPr>
              <p:cNvPicPr>
                <a:picLocks noChangeAspect="1"/>
              </p:cNvPicPr>
              <p:nvPr/>
            </p:nvPicPr>
            <p:blipFill>
              <a:blip r:embed="rId5"/>
              <a:stretch>
                <a:fillRect/>
              </a:stretch>
            </p:blipFill>
            <p:spPr>
              <a:xfrm>
                <a:off x="-3702" y="2055437"/>
                <a:ext cx="701083" cy="701083"/>
              </a:xfrm>
              <a:prstGeom prst="rect">
                <a:avLst/>
              </a:prstGeom>
            </p:spPr>
          </p:pic>
        </p:grpSp>
      </p:grpSp>
      <p:grpSp>
        <p:nvGrpSpPr>
          <p:cNvPr id="27" name="Group 35">
            <a:extLst>
              <a:ext uri="{FF2B5EF4-FFF2-40B4-BE49-F238E27FC236}">
                <a16:creationId xmlns:a16="http://schemas.microsoft.com/office/drawing/2014/main" xmlns="" id="{8B5B1AD9-6AA4-08C5-EB36-05FB8669BB9A}"/>
              </a:ext>
            </a:extLst>
          </p:cNvPr>
          <p:cNvGrpSpPr/>
          <p:nvPr/>
        </p:nvGrpSpPr>
        <p:grpSpPr>
          <a:xfrm>
            <a:off x="4419251" y="3429000"/>
            <a:ext cx="3783845" cy="2716705"/>
            <a:chOff x="3853543" y="4366486"/>
            <a:chExt cx="3728365" cy="2664818"/>
          </a:xfrm>
        </p:grpSpPr>
        <p:pic>
          <p:nvPicPr>
            <p:cNvPr id="28" name="Picture 23">
              <a:extLst>
                <a:ext uri="{FF2B5EF4-FFF2-40B4-BE49-F238E27FC236}">
                  <a16:creationId xmlns:a16="http://schemas.microsoft.com/office/drawing/2014/main" xmlns="" id="{192A9088-A592-4F9C-B562-6A5570146769}"/>
                </a:ext>
              </a:extLst>
            </p:cNvPr>
            <p:cNvPicPr>
              <a:picLocks noChangeAspect="1"/>
            </p:cNvPicPr>
            <p:nvPr/>
          </p:nvPicPr>
          <p:blipFill>
            <a:blip r:embed="rId6"/>
            <a:srcRect/>
            <a:stretch>
              <a:fillRect/>
            </a:stretch>
          </p:blipFill>
          <p:spPr>
            <a:xfrm>
              <a:off x="5564497" y="4453584"/>
              <a:ext cx="2017411" cy="2557225"/>
            </a:xfrm>
            <a:prstGeom prst="rect">
              <a:avLst/>
            </a:prstGeom>
          </p:spPr>
        </p:pic>
        <p:pic>
          <p:nvPicPr>
            <p:cNvPr id="29" name="Picture 2">
              <a:extLst>
                <a:ext uri="{FF2B5EF4-FFF2-40B4-BE49-F238E27FC236}">
                  <a16:creationId xmlns:a16="http://schemas.microsoft.com/office/drawing/2014/main" xmlns="" id="{408FF7AD-E693-0756-5300-61BE4040C50D}"/>
                </a:ext>
              </a:extLst>
            </p:cNvPr>
            <p:cNvPicPr>
              <a:picLocks noChangeAspect="1"/>
            </p:cNvPicPr>
            <p:nvPr/>
          </p:nvPicPr>
          <p:blipFill>
            <a:blip r:embed="rId7"/>
            <a:srcRect/>
            <a:stretch>
              <a:fillRect/>
            </a:stretch>
          </p:blipFill>
          <p:spPr>
            <a:xfrm>
              <a:off x="3853543" y="4366486"/>
              <a:ext cx="1604865" cy="2664818"/>
            </a:xfrm>
            <a:prstGeom prst="rect">
              <a:avLst/>
            </a:prstGeom>
          </p:spPr>
        </p:pic>
      </p:grpSp>
    </p:spTree>
    <p:extLst>
      <p:ext uri="{BB962C8B-B14F-4D97-AF65-F5344CB8AC3E}">
        <p14:creationId xmlns:p14="http://schemas.microsoft.com/office/powerpoint/2010/main" val="272092993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1" fill="hold">
                                <p:stCondLst>
                                  <p:cond delay="1000"/>
                                </p:stCondLst>
                                <p:childTnLst>
                                  <p:par>
                                    <p:cTn id="12" presetID="17" presetClass="entr" presetSubtype="1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strVal val="#ppt_h"/>
                                              </p:val>
                                            </p:tav>
                                            <p:tav tm="100000">
                                              <p:val>
                                                <p:strVal val="#ppt_h"/>
                                              </p:val>
                                            </p:tav>
                                          </p:tavLst>
                                        </p:anim>
                                      </p:childTnLst>
                                    </p:cTn>
                                  </p:par>
                                </p:childTnLst>
                              </p:cTn>
                            </p:par>
                            <p:par>
                              <p:cTn id="16" fill="hold">
                                <p:stCondLst>
                                  <p:cond delay="1500"/>
                                </p:stCondLst>
                                <p:childTnLst>
                                  <p:par>
                                    <p:cTn id="17" presetID="2" presetClass="entr" presetSubtype="4" fill="hold" nodeType="afterEffect" p14:presetBounceEnd="72000">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14:bounceEnd="72000">
                                          <p:cBhvr additive="base">
                                            <p:cTn id="19" dur="1000" fill="hold"/>
                                            <p:tgtEl>
                                              <p:spTgt spid="27"/>
                                            </p:tgtEl>
                                            <p:attrNameLst>
                                              <p:attrName>ppt_x</p:attrName>
                                            </p:attrNameLst>
                                          </p:cBhvr>
                                          <p:tavLst>
                                            <p:tav tm="0">
                                              <p:val>
                                                <p:strVal val="#ppt_x"/>
                                              </p:val>
                                            </p:tav>
                                            <p:tav tm="100000">
                                              <p:val>
                                                <p:strVal val="#ppt_x"/>
                                              </p:val>
                                            </p:tav>
                                          </p:tavLst>
                                        </p:anim>
                                        <p:anim calcmode="lin" valueType="num" p14:bounceEnd="72000">
                                          <p:cBhvr additive="base">
                                            <p:cTn id="20"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9" name="click.wav"/>
                                            </p:tgtEl>
                                          </p:cMediaNode>
                                        </p:audio>
                                      </p:subTnLst>
                                    </p:cTn>
                                  </p:par>
                                </p:childTnLst>
                              </p:cTn>
                            </p:par>
                            <p:par>
                              <p:cTn id="11" fill="hold">
                                <p:stCondLst>
                                  <p:cond delay="1000"/>
                                </p:stCondLst>
                                <p:childTnLst>
                                  <p:par>
                                    <p:cTn id="12" presetID="17" presetClass="entr" presetSubtype="1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strVal val="#ppt_h"/>
                                              </p:val>
                                            </p:tav>
                                            <p:tav tm="100000">
                                              <p:val>
                                                <p:strVal val="#ppt_h"/>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000" fill="hold"/>
                                            <p:tgtEl>
                                              <p:spTgt spid="27"/>
                                            </p:tgtEl>
                                            <p:attrNameLst>
                                              <p:attrName>ppt_x</p:attrName>
                                            </p:attrNameLst>
                                          </p:cBhvr>
                                          <p:tavLst>
                                            <p:tav tm="0">
                                              <p:val>
                                                <p:strVal val="#ppt_x"/>
                                              </p:val>
                                            </p:tav>
                                            <p:tav tm="100000">
                                              <p:val>
                                                <p:strVal val="#ppt_x"/>
                                              </p:val>
                                            </p:tav>
                                          </p:tavLst>
                                        </p:anim>
                                        <p:anim calcmode="lin" valueType="num">
                                          <p:cBhvr additive="base">
                                            <p:cTn id="20"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5">
            <a:extLst>
              <a:ext uri="{FF2B5EF4-FFF2-40B4-BE49-F238E27FC236}">
                <a16:creationId xmlns:a16="http://schemas.microsoft.com/office/drawing/2014/main" xmlns="" id="{339D32F8-35BA-52B4-70D3-E64BA2633037}"/>
              </a:ext>
            </a:extLst>
          </p:cNvPr>
          <p:cNvSpPr/>
          <p:nvPr/>
        </p:nvSpPr>
        <p:spPr>
          <a:xfrm>
            <a:off x="159026" y="887897"/>
            <a:ext cx="11847444" cy="5698434"/>
          </a:xfrm>
          <a:prstGeom prst="roundRect">
            <a:avLst/>
          </a:prstGeom>
          <a:solidFill>
            <a:schemeClr val="bg1"/>
          </a:solidFill>
          <a:ln w="57150">
            <a:solidFill>
              <a:srgbClr val="F74F6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Hộp Văn bản 1">
            <a:extLst>
              <a:ext uri="{FF2B5EF4-FFF2-40B4-BE49-F238E27FC236}">
                <a16:creationId xmlns:a16="http://schemas.microsoft.com/office/drawing/2014/main" xmlns="" id="{2C463C4B-DEAF-1BC2-7120-23C120D0220B}"/>
              </a:ext>
            </a:extLst>
          </p:cNvPr>
          <p:cNvSpPr txBox="1"/>
          <p:nvPr/>
        </p:nvSpPr>
        <p:spPr>
          <a:xfrm>
            <a:off x="452601" y="1422105"/>
            <a:ext cx="11134212"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Để làm được chiếc cối xay gió mơ ước, cậu chẳng có gì ngoài những chiếc máy hỏng, những ống nhựa bị vỡ,... Cậu xin được tháo rời chiếc xe đạp </a:t>
            </a:r>
            <a:r>
              <a:rPr kumimoji="0" lang="vi-VN" sz="2800" b="0" i="0" u="none" strike="noStrike" kern="1200" cap="none" spc="0" normalizeH="0" baseline="0" noProof="0">
                <a:ln>
                  <a:noFill/>
                </a:ln>
                <a:solidFill>
                  <a:prstClr val="black"/>
                </a:solidFill>
                <a:effectLst/>
                <a:highlight>
                  <a:srgbClr val="00FFFF"/>
                </a:highlight>
                <a:uLnTx/>
                <a:uFillTx/>
                <a:latin typeface="Calibri" panose="020F0502020204030204" pitchFamily="34" charset="0"/>
                <a:ea typeface="+mn-ea"/>
                <a:cs typeface="Calibri" panose="020F0502020204030204" pitchFamily="34" charset="0"/>
              </a:rPr>
              <a:t>quý</a:t>
            </a: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của bố để thực hiện ước mơ của mình. Người bạn thân Gie-phơ-ri cũng </a:t>
            </a:r>
            <a:r>
              <a:rPr kumimoji="0" lang="vi-VN" sz="2800" b="0" i="0" u="none" strike="noStrike" kern="1200" cap="none" spc="0" normalizeH="0" baseline="0" noProof="0">
                <a:ln>
                  <a:noFill/>
                </a:ln>
                <a:solidFill>
                  <a:prstClr val="black"/>
                </a:solidFill>
                <a:effectLst/>
                <a:highlight>
                  <a:srgbClr val="00FFFF"/>
                </a:highlight>
                <a:uLnTx/>
                <a:uFillTx/>
                <a:latin typeface="Calibri" panose="020F0502020204030204" pitchFamily="34" charset="0"/>
                <a:ea typeface="+mn-ea"/>
                <a:cs typeface="Calibri" panose="020F0502020204030204" pitchFamily="34" charset="0"/>
              </a:rPr>
              <a:t>hết lòng </a:t>
            </a: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giúp đỡ cậu, chi tiền tiêu vặt để mua những thứ cần thiết.</a:t>
            </a:r>
          </a:p>
        </p:txBody>
      </p:sp>
      <p:sp>
        <p:nvSpPr>
          <p:cNvPr id="3" name="Hộp Văn bản 2">
            <a:extLst>
              <a:ext uri="{FF2B5EF4-FFF2-40B4-BE49-F238E27FC236}">
                <a16:creationId xmlns:a16="http://schemas.microsoft.com/office/drawing/2014/main" xmlns="" id="{123818D3-2A46-68AE-663F-193C30CF4648}"/>
              </a:ext>
            </a:extLst>
          </p:cNvPr>
          <p:cNvSpPr txBox="1"/>
          <p:nvPr/>
        </p:nvSpPr>
        <p:spPr>
          <a:xfrm>
            <a:off x="452600" y="3237987"/>
            <a:ext cx="11134212"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Nhờ lòng </a:t>
            </a:r>
            <a:r>
              <a:rPr kumimoji="0" lang="vi-VN" sz="2800" b="0" i="0" u="none" strike="noStrike" kern="1200" cap="none" spc="0" normalizeH="0" baseline="0" noProof="0">
                <a:ln>
                  <a:noFill/>
                </a:ln>
                <a:solidFill>
                  <a:prstClr val="black"/>
                </a:solidFill>
                <a:effectLst/>
                <a:highlight>
                  <a:srgbClr val="00FFFF"/>
                </a:highlight>
                <a:uLnTx/>
                <a:uFillTx/>
                <a:latin typeface="Calibri" panose="020F0502020204030204" pitchFamily="34" charset="0"/>
                <a:ea typeface="+mn-ea"/>
                <a:cs typeface="Calibri" panose="020F0502020204030204" pitchFamily="34" charset="0"/>
              </a:rPr>
              <a:t>quyết tâm </a:t>
            </a: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và sự </a:t>
            </a:r>
            <a:r>
              <a:rPr kumimoji="0" lang="vi-VN" sz="2800" b="0" i="0" u="none" strike="noStrike" kern="1200" cap="none" spc="0" normalizeH="0" baseline="0" noProof="0">
                <a:ln>
                  <a:noFill/>
                </a:ln>
                <a:solidFill>
                  <a:prstClr val="black"/>
                </a:solidFill>
                <a:effectLst/>
                <a:highlight>
                  <a:srgbClr val="00FFFF"/>
                </a:highlight>
                <a:uLnTx/>
                <a:uFillTx/>
                <a:latin typeface="Calibri" panose="020F0502020204030204" pitchFamily="34" charset="0"/>
                <a:ea typeface="+mn-ea"/>
                <a:cs typeface="Calibri" panose="020F0502020204030204" pitchFamily="34" charset="0"/>
              </a:rPr>
              <a:t>giúp đỡ </a:t>
            </a: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của gia đình, bạn bè, chiếc cối xay gió thô sơ đã được dựng lên. Mọi người đã cùng nhau hò reo </a:t>
            </a:r>
            <a:r>
              <a:rPr kumimoji="0" lang="vi-VN" sz="2800" b="0" i="0" u="none" strike="noStrike" kern="1200" cap="none" spc="0" normalizeH="0" baseline="0" noProof="0">
                <a:ln>
                  <a:noFill/>
                </a:ln>
                <a:solidFill>
                  <a:prstClr val="black"/>
                </a:solidFill>
                <a:effectLst/>
                <a:highlight>
                  <a:srgbClr val="00FFFF"/>
                </a:highlight>
                <a:uLnTx/>
                <a:uFillTx/>
                <a:latin typeface="Calibri" panose="020F0502020204030204" pitchFamily="34" charset="0"/>
                <a:ea typeface="+mn-ea"/>
                <a:cs typeface="Calibri" panose="020F0502020204030204" pitchFamily="34" charset="0"/>
              </a:rPr>
              <a:t>s</a:t>
            </a:r>
            <a:r>
              <a:rPr kumimoji="0" lang="en-US" sz="2800" b="0" i="0" u="none" strike="noStrike" kern="1200" cap="none" spc="0" normalizeH="0" baseline="0" noProof="0">
                <a:ln>
                  <a:noFill/>
                </a:ln>
                <a:solidFill>
                  <a:prstClr val="black"/>
                </a:solidFill>
                <a:effectLst/>
                <a:highlight>
                  <a:srgbClr val="00FFFF"/>
                </a:highlight>
                <a:uLnTx/>
                <a:uFillTx/>
                <a:latin typeface="Calibri" panose="020F0502020204030204" pitchFamily="34" charset="0"/>
                <a:ea typeface="+mn-ea"/>
                <a:cs typeface="Calibri" panose="020F0502020204030204" pitchFamily="34" charset="0"/>
              </a:rPr>
              <a:t>u</a:t>
            </a:r>
            <a:r>
              <a:rPr kumimoji="0" lang="vi-VN" sz="2800" b="0" i="0" u="none" strike="noStrike" kern="1200" cap="none" spc="0" normalizeH="0" baseline="0" noProof="0">
                <a:ln>
                  <a:noFill/>
                </a:ln>
                <a:solidFill>
                  <a:prstClr val="black"/>
                </a:solidFill>
                <a:effectLst/>
                <a:highlight>
                  <a:srgbClr val="00FFFF"/>
                </a:highlight>
                <a:uLnTx/>
                <a:uFillTx/>
                <a:latin typeface="Calibri" panose="020F0502020204030204" pitchFamily="34" charset="0"/>
                <a:ea typeface="+mn-ea"/>
                <a:cs typeface="Calibri" panose="020F0502020204030204" pitchFamily="34" charset="0"/>
              </a:rPr>
              <a:t>ng sư</a:t>
            </a:r>
            <a:r>
              <a:rPr kumimoji="0" lang="en-US" sz="2800" b="0" i="0" u="none" strike="noStrike" kern="1200" cap="none" spc="0" normalizeH="0" baseline="0" noProof="0">
                <a:ln>
                  <a:noFill/>
                </a:ln>
                <a:solidFill>
                  <a:prstClr val="black"/>
                </a:solidFill>
                <a:effectLst/>
                <a:highlight>
                  <a:srgbClr val="00FFFF"/>
                </a:highlight>
                <a:uLnTx/>
                <a:uFillTx/>
                <a:latin typeface="Calibri" panose="020F0502020204030204" pitchFamily="34" charset="0"/>
                <a:ea typeface="+mn-ea"/>
                <a:cs typeface="Calibri" panose="020F0502020204030204" pitchFamily="34" charset="0"/>
              </a:rPr>
              <a:t>ớ</a:t>
            </a:r>
            <a:r>
              <a:rPr kumimoji="0" lang="vi-VN" sz="2800" b="0" i="0" u="none" strike="noStrike" kern="1200" cap="none" spc="0" normalizeH="0" baseline="0" noProof="0">
                <a:ln>
                  <a:noFill/>
                </a:ln>
                <a:solidFill>
                  <a:prstClr val="black"/>
                </a:solidFill>
                <a:effectLst/>
                <a:highlight>
                  <a:srgbClr val="00FFFF"/>
                </a:highlight>
                <a:uLnTx/>
                <a:uFillTx/>
                <a:latin typeface="Calibri" panose="020F0502020204030204" pitchFamily="34" charset="0"/>
                <a:ea typeface="+mn-ea"/>
                <a:cs typeface="Calibri" panose="020F0502020204030204" pitchFamily="34" charset="0"/>
              </a:rPr>
              <a:t>ng </a:t>
            </a: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khi điện từ cối xay gió làm chạy máy bơm, dẫn nước từ giếng ra ruộng.</a:t>
            </a:r>
          </a:p>
        </p:txBody>
      </p:sp>
      <p:cxnSp>
        <p:nvCxnSpPr>
          <p:cNvPr id="4" name="Straight Connector 2">
            <a:extLst>
              <a:ext uri="{FF2B5EF4-FFF2-40B4-BE49-F238E27FC236}">
                <a16:creationId xmlns:a16="http://schemas.microsoft.com/office/drawing/2014/main" xmlns="" id="{F1B91EC7-171B-C597-B128-03C8FED1B80B}"/>
              </a:ext>
            </a:extLst>
          </p:cNvPr>
          <p:cNvCxnSpPr>
            <a:cxnSpLocks/>
          </p:cNvCxnSpPr>
          <p:nvPr/>
        </p:nvCxnSpPr>
        <p:spPr>
          <a:xfrm flipH="1">
            <a:off x="10008612" y="2733071"/>
            <a:ext cx="15005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Đường nối Thẳng 4">
            <a:extLst>
              <a:ext uri="{FF2B5EF4-FFF2-40B4-BE49-F238E27FC236}">
                <a16:creationId xmlns:a16="http://schemas.microsoft.com/office/drawing/2014/main" xmlns="" id="{52C839B6-86AF-45E0-C352-CB7E8C91EEC8}"/>
              </a:ext>
            </a:extLst>
          </p:cNvPr>
          <p:cNvCxnSpPr>
            <a:cxnSpLocks/>
          </p:cNvCxnSpPr>
          <p:nvPr/>
        </p:nvCxnSpPr>
        <p:spPr>
          <a:xfrm flipH="1">
            <a:off x="6501922" y="4122710"/>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Đường nối Thẳng 5">
            <a:extLst>
              <a:ext uri="{FF2B5EF4-FFF2-40B4-BE49-F238E27FC236}">
                <a16:creationId xmlns:a16="http://schemas.microsoft.com/office/drawing/2014/main" xmlns="" id="{8F1F80C7-738F-7887-F251-CDADB637CECA}"/>
              </a:ext>
            </a:extLst>
          </p:cNvPr>
          <p:cNvCxnSpPr>
            <a:cxnSpLocks/>
          </p:cNvCxnSpPr>
          <p:nvPr/>
        </p:nvCxnSpPr>
        <p:spPr>
          <a:xfrm flipH="1">
            <a:off x="11510516" y="3657271"/>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Đường nối Thẳng 6">
            <a:extLst>
              <a:ext uri="{FF2B5EF4-FFF2-40B4-BE49-F238E27FC236}">
                <a16:creationId xmlns:a16="http://schemas.microsoft.com/office/drawing/2014/main" xmlns="" id="{8C77CF2F-9FAC-83CD-0775-28EFB76065D3}"/>
              </a:ext>
            </a:extLst>
          </p:cNvPr>
          <p:cNvCxnSpPr>
            <a:cxnSpLocks/>
          </p:cNvCxnSpPr>
          <p:nvPr/>
        </p:nvCxnSpPr>
        <p:spPr>
          <a:xfrm flipH="1">
            <a:off x="10641513" y="4124907"/>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Đường nối Thẳng 9">
            <a:extLst>
              <a:ext uri="{FF2B5EF4-FFF2-40B4-BE49-F238E27FC236}">
                <a16:creationId xmlns:a16="http://schemas.microsoft.com/office/drawing/2014/main" xmlns="" id="{D6A50A0C-4EE1-CF05-EC39-A8C5016E0D17}"/>
              </a:ext>
            </a:extLst>
          </p:cNvPr>
          <p:cNvCxnSpPr>
            <a:cxnSpLocks/>
          </p:cNvCxnSpPr>
          <p:nvPr/>
        </p:nvCxnSpPr>
        <p:spPr>
          <a:xfrm flipH="1">
            <a:off x="10720715" y="4124907"/>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0" name="Group 7">
            <a:extLst>
              <a:ext uri="{FF2B5EF4-FFF2-40B4-BE49-F238E27FC236}">
                <a16:creationId xmlns:a16="http://schemas.microsoft.com/office/drawing/2014/main" xmlns="" id="{A93A14D2-2DC3-161E-814B-70941F6AD35F}"/>
              </a:ext>
            </a:extLst>
          </p:cNvPr>
          <p:cNvGrpSpPr/>
          <p:nvPr/>
        </p:nvGrpSpPr>
        <p:grpSpPr>
          <a:xfrm>
            <a:off x="1207636" y="271670"/>
            <a:ext cx="9776725" cy="782303"/>
            <a:chOff x="720376" y="1669820"/>
            <a:chExt cx="16865867" cy="782303"/>
          </a:xfrm>
        </p:grpSpPr>
        <p:sp>
          <p:nvSpPr>
            <p:cNvPr id="31" name="TextBox 8">
              <a:extLst>
                <a:ext uri="{FF2B5EF4-FFF2-40B4-BE49-F238E27FC236}">
                  <a16:creationId xmlns:a16="http://schemas.microsoft.com/office/drawing/2014/main" xmlns="" id="{89CCA29B-4D67-44AF-B420-BD0E83E184EC}"/>
                </a:ext>
              </a:extLst>
            </p:cNvPr>
            <p:cNvSpPr txBox="1"/>
            <p:nvPr/>
          </p:nvSpPr>
          <p:spPr>
            <a:xfrm>
              <a:off x="730330" y="1669820"/>
              <a:ext cx="16855913" cy="758221"/>
            </a:xfrm>
            <a:prstGeom prst="rect">
              <a:avLst/>
            </a:prstGeom>
            <a:noFill/>
          </p:spPr>
          <p:txBody>
            <a:bodyPr wrap="square">
              <a:spAutoFit/>
            </a:bodyPr>
            <a:lstStyle/>
            <a:p>
              <a:pPr algn="ctr">
                <a:lnSpc>
                  <a:spcPct val="80000"/>
                </a:lnSpc>
              </a:pPr>
              <a:r>
                <a:rPr lang="en-US" sz="5400" b="1">
                  <a:ln w="200025">
                    <a:solidFill>
                      <a:schemeClr val="bg1"/>
                    </a:solidFill>
                    <a:prstDash val="solid"/>
                  </a:ln>
                  <a:solidFill>
                    <a:schemeClr val="bg1"/>
                  </a:solidFill>
                  <a:effectLst>
                    <a:outerShdw blurRad="50800" dist="38100" dir="5400000" algn="t" rotWithShape="0">
                      <a:prstClr val="black">
                        <a:alpha val="40000"/>
                      </a:prstClr>
                    </a:outerShdw>
                  </a:effectLst>
                  <a:latin typeface="LNTH-LuoLuoNotangYuanTi 1" pitchFamily="2" charset="-128"/>
                  <a:ea typeface="LNTH-LuoLuoNotangYuanTi 1" pitchFamily="2" charset="-128"/>
                  <a:cs typeface="LNTH-LuoLuoNotangYuanTi 1" pitchFamily="2" charset="-128"/>
                </a:rPr>
                <a:t>LẮNG NGHE ĐỌC MẪU</a:t>
              </a:r>
              <a:endParaRPr lang="en-US" sz="5400" b="1" dirty="0">
                <a:ln w="200025">
                  <a:solidFill>
                    <a:schemeClr val="bg1"/>
                  </a:solidFill>
                  <a:prstDash val="solid"/>
                </a:ln>
                <a:solidFill>
                  <a:schemeClr val="bg1"/>
                </a:solidFill>
                <a:effectLst>
                  <a:outerShdw blurRad="50800" dist="38100" dir="5400000" algn="t" rotWithShape="0">
                    <a:prstClr val="black">
                      <a:alpha val="40000"/>
                    </a:prstClr>
                  </a:outerShdw>
                </a:effectLst>
                <a:latin typeface="LNTH-LuoLuoNotangYuanTi 1" pitchFamily="2" charset="-128"/>
                <a:ea typeface="LNTH-LuoLuoNotangYuanTi 1" pitchFamily="2" charset="-128"/>
                <a:cs typeface="LNTH-LuoLuoNotangYuanTi 1" pitchFamily="2" charset="-128"/>
              </a:endParaRPr>
            </a:p>
          </p:txBody>
        </p:sp>
        <p:sp>
          <p:nvSpPr>
            <p:cNvPr id="32" name="TextBox 17">
              <a:extLst>
                <a:ext uri="{FF2B5EF4-FFF2-40B4-BE49-F238E27FC236}">
                  <a16:creationId xmlns:a16="http://schemas.microsoft.com/office/drawing/2014/main" xmlns="" id="{60874DC6-5939-68EA-EC41-360B777F480F}"/>
                </a:ext>
              </a:extLst>
            </p:cNvPr>
            <p:cNvSpPr txBox="1"/>
            <p:nvPr/>
          </p:nvSpPr>
          <p:spPr>
            <a:xfrm>
              <a:off x="720376" y="1693902"/>
              <a:ext cx="16855913" cy="758221"/>
            </a:xfrm>
            <a:prstGeom prst="rect">
              <a:avLst/>
            </a:prstGeom>
            <a:noFill/>
          </p:spPr>
          <p:txBody>
            <a:bodyPr wrap="square">
              <a:spAutoFit/>
            </a:bodyPr>
            <a:lstStyle/>
            <a:p>
              <a:pPr algn="ctr">
                <a:lnSpc>
                  <a:spcPct val="80000"/>
                </a:lnSpc>
              </a:pPr>
              <a:r>
                <a:rPr lang="en-US" sz="5400" b="1">
                  <a:ln w="952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L</a:t>
              </a:r>
              <a:r>
                <a:rPr lang="en-US" sz="5400" b="1">
                  <a:ln w="952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Ắ</a:t>
              </a:r>
              <a:r>
                <a:rPr lang="en-US" sz="5400" b="1">
                  <a:ln w="952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r>
                <a:rPr lang="en-US" sz="5400" b="1">
                  <a:ln w="952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G </a:t>
              </a:r>
              <a:r>
                <a:rPr lang="en-US" sz="5400" b="1">
                  <a:ln w="952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r>
                <a:rPr lang="en-US" sz="5400" b="1">
                  <a:ln w="952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G</a:t>
              </a:r>
              <a:r>
                <a:rPr lang="en-US" sz="5400" b="1">
                  <a:ln w="952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H</a:t>
              </a:r>
              <a:r>
                <a:rPr lang="en-US" sz="5400" b="1">
                  <a:ln w="952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E</a:t>
              </a:r>
              <a:r>
                <a:rPr lang="en-US" sz="5400" b="1">
                  <a:ln w="952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r>
                <a:rPr lang="en-US" sz="5400" b="1">
                  <a:ln w="952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Đ</a:t>
              </a:r>
              <a:r>
                <a:rPr lang="en-US" sz="5400" b="1">
                  <a:ln w="952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Ọ</a:t>
              </a:r>
              <a:r>
                <a:rPr lang="en-US" sz="5400" b="1">
                  <a:ln w="952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C </a:t>
              </a:r>
              <a:r>
                <a:rPr lang="en-US" sz="5400" b="1">
                  <a:ln w="952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M</a:t>
              </a:r>
              <a:r>
                <a:rPr lang="en-US" sz="5400" b="1">
                  <a:ln w="952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Ẫ</a:t>
              </a:r>
              <a:r>
                <a:rPr lang="en-US" sz="5400" b="1">
                  <a:ln w="952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U</a:t>
              </a:r>
              <a:endParaRPr lang="en-US" sz="5400" b="1" dirty="0">
                <a:ln w="952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endParaRPr>
            </a:p>
          </p:txBody>
        </p:sp>
      </p:grpSp>
      <p:sp>
        <p:nvSpPr>
          <p:cNvPr id="36" name="TextBox 12">
            <a:extLst>
              <a:ext uri="{FF2B5EF4-FFF2-40B4-BE49-F238E27FC236}">
                <a16:creationId xmlns:a16="http://schemas.microsoft.com/office/drawing/2014/main" xmlns="" id="{BAFAD1E7-2A95-A0F8-5152-7ADEFAF3A1B3}"/>
              </a:ext>
            </a:extLst>
          </p:cNvPr>
          <p:cNvSpPr txBox="1"/>
          <p:nvPr/>
        </p:nvSpPr>
        <p:spPr>
          <a:xfrm>
            <a:off x="3279990" y="863275"/>
            <a:ext cx="5579889" cy="728854"/>
          </a:xfrm>
          <a:prstGeom prst="rect">
            <a:avLst/>
          </a:prstGeom>
          <a:noFill/>
        </p:spPr>
        <p:txBody>
          <a:bodyPr wrap="square">
            <a:spAutoFit/>
          </a:bodyPr>
          <a:lstStyle/>
          <a:p>
            <a:pPr marL="0" marR="0" lvl="0" indent="0" algn="ctr" defTabSz="914400" rtl="0" eaLnBrk="1" fontAlgn="base" latinLnBrk="0" hangingPunct="1">
              <a:lnSpc>
                <a:spcPct val="130000"/>
              </a:lnSpc>
              <a:spcBef>
                <a:spcPts val="0"/>
              </a:spcBef>
              <a:spcAft>
                <a:spcPts val="600"/>
              </a:spcAft>
              <a:buClrTx/>
              <a:buSzTx/>
              <a:buFontTx/>
              <a:buNone/>
              <a:tabLst/>
              <a:defRPr/>
            </a:pPr>
            <a:r>
              <a:rPr kumimoji="0" lang="sv-SE" sz="3600" b="1" i="0" u="none" strike="noStrike" kern="1200" cap="none" spc="0" normalizeH="0" baseline="0" noProof="0">
                <a:ln w="28575">
                  <a:solidFill>
                    <a:prstClr val="black"/>
                  </a:solidFill>
                  <a:prstDash val="solid"/>
                </a:ln>
                <a:solidFill>
                  <a:srgbClr val="99FF99"/>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C</a:t>
            </a:r>
            <a:r>
              <a:rPr lang="sv-SE" sz="3600" b="1">
                <a:ln w="28575">
                  <a:solidFill>
                    <a:prstClr val="black"/>
                  </a:solidFill>
                  <a:prstDash val="solid"/>
                </a:ln>
                <a:solidFill>
                  <a:srgbClr val="FFFF99"/>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ậ</a:t>
            </a:r>
            <a:r>
              <a:rPr lang="sv-SE" sz="3600" b="1">
                <a:ln w="28575">
                  <a:solidFill>
                    <a:prstClr val="black"/>
                  </a:solidFill>
                  <a:prstDash val="solid"/>
                </a:ln>
                <a:solidFill>
                  <a:srgbClr val="FF9999"/>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u</a:t>
            </a:r>
            <a:r>
              <a:rPr kumimoji="0" lang="sv-SE" sz="3600" b="1" i="0" u="none" strike="noStrike" kern="1200" cap="none" spc="0" normalizeH="0" baseline="0" noProof="0">
                <a:ln w="28575">
                  <a:solidFill>
                    <a:prstClr val="black"/>
                  </a:solidFill>
                  <a:prstDash val="solid"/>
                </a:ln>
                <a:solidFill>
                  <a:srgbClr val="FF9999"/>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 </a:t>
            </a:r>
            <a:r>
              <a:rPr lang="sv-SE" sz="3600" b="1">
                <a:ln w="28575">
                  <a:solidFill>
                    <a:prstClr val="black"/>
                  </a:solidFill>
                  <a:prstDash val="solid"/>
                </a:ln>
                <a:solidFill>
                  <a:srgbClr val="CC99FF"/>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b</a:t>
            </a:r>
            <a:r>
              <a:rPr lang="sv-SE" sz="3600" b="1">
                <a:ln w="28575">
                  <a:solidFill>
                    <a:prstClr val="black"/>
                  </a:solidFill>
                  <a:prstDash val="solid"/>
                </a:ln>
                <a:solidFill>
                  <a:srgbClr val="FFCC66"/>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é </a:t>
            </a:r>
            <a:r>
              <a:rPr lang="sv-SE" sz="3600" b="1">
                <a:ln w="28575">
                  <a:solidFill>
                    <a:prstClr val="black"/>
                  </a:solidFill>
                  <a:prstDash val="solid"/>
                </a:ln>
                <a:solidFill>
                  <a:srgbClr val="99FF99"/>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g</a:t>
            </a:r>
            <a:r>
              <a:rPr lang="sv-SE" sz="3600" b="1">
                <a:ln w="28575">
                  <a:solidFill>
                    <a:prstClr val="black"/>
                  </a:solidFill>
                  <a:prstDash val="solid"/>
                </a:ln>
                <a:solidFill>
                  <a:srgbClr val="FFFF99"/>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ặ</a:t>
            </a:r>
            <a:r>
              <a:rPr lang="sv-SE" sz="3600" b="1">
                <a:ln w="28575">
                  <a:solidFill>
                    <a:prstClr val="black"/>
                  </a:solidFill>
                  <a:prstDash val="solid"/>
                </a:ln>
                <a:solidFill>
                  <a:srgbClr val="FF9999"/>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t</a:t>
            </a:r>
            <a:r>
              <a:rPr kumimoji="0" lang="sv-SE" sz="3600" b="1" i="0" u="none" strike="noStrike" kern="1200" cap="none" spc="0" normalizeH="0" baseline="0" noProof="0">
                <a:ln w="28575">
                  <a:solidFill>
                    <a:prstClr val="black"/>
                  </a:solidFill>
                  <a:prstDash val="solid"/>
                </a:ln>
                <a:solidFill>
                  <a:srgbClr val="FF9999"/>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 </a:t>
            </a:r>
            <a:r>
              <a:rPr kumimoji="0" lang="sv-SE" sz="3600" b="1" i="0" u="none" strike="noStrike" kern="1200" cap="none" spc="0" normalizeH="0" baseline="0" noProof="0">
                <a:ln w="28575">
                  <a:solidFill>
                    <a:prstClr val="black"/>
                  </a:solidFill>
                  <a:prstDash val="solid"/>
                </a:ln>
                <a:solidFill>
                  <a:srgbClr val="CC99FF"/>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g</a:t>
            </a:r>
            <a:r>
              <a:rPr kumimoji="0" lang="sv-SE" sz="3600" b="1" i="0" u="none" strike="noStrike" kern="1200" cap="none" spc="0" normalizeH="0" baseline="0" noProof="0">
                <a:ln w="28575">
                  <a:solidFill>
                    <a:prstClr val="black"/>
                  </a:solidFill>
                  <a:prstDash val="solid"/>
                </a:ln>
                <a:solidFill>
                  <a:srgbClr val="FFCC66"/>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i</a:t>
            </a:r>
            <a:r>
              <a:rPr kumimoji="0" lang="sv-SE" sz="3600" b="1" i="0" u="none" strike="noStrike" kern="1200" cap="none" spc="0" normalizeH="0" baseline="0" noProof="0">
                <a:ln w="28575">
                  <a:solidFill>
                    <a:prstClr val="black"/>
                  </a:solidFill>
                  <a:prstDash val="solid"/>
                </a:ln>
                <a:solidFill>
                  <a:srgbClr val="99FF99"/>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ó</a:t>
            </a:r>
            <a:r>
              <a:rPr kumimoji="0" lang="sv-SE" sz="3600" b="1" i="0" u="none" strike="noStrike" kern="1200" cap="none" spc="0" normalizeH="0" baseline="0" noProof="0">
                <a:ln w="28575">
                  <a:solidFill>
                    <a:prstClr val="black"/>
                  </a:solidFill>
                  <a:prstDash val="solid"/>
                </a:ln>
                <a:solidFill>
                  <a:srgbClr val="FFCC66"/>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 </a:t>
            </a:r>
            <a:endParaRPr kumimoji="0" lang="sv-SE" sz="3600" b="1" i="0" u="none" strike="noStrike" kern="1200" cap="none" spc="0" normalizeH="0" baseline="0" noProof="0" dirty="0">
              <a:ln w="28575">
                <a:solidFill>
                  <a:prstClr val="black"/>
                </a:solidFill>
                <a:prstDash val="solid"/>
              </a:ln>
              <a:solidFill>
                <a:srgbClr val="FFFF99"/>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endParaRPr>
          </a:p>
        </p:txBody>
      </p:sp>
      <p:sp>
        <p:nvSpPr>
          <p:cNvPr id="38" name="Hộp Văn bản 37">
            <a:extLst>
              <a:ext uri="{FF2B5EF4-FFF2-40B4-BE49-F238E27FC236}">
                <a16:creationId xmlns:a16="http://schemas.microsoft.com/office/drawing/2014/main" xmlns="" id="{04C6B687-ADCA-88AE-559D-70DFF8C6459D}"/>
              </a:ext>
            </a:extLst>
          </p:cNvPr>
          <p:cNvSpPr txBox="1"/>
          <p:nvPr/>
        </p:nvSpPr>
        <p:spPr>
          <a:xfrm>
            <a:off x="452599" y="4622982"/>
            <a:ext cx="11095496"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Cậu đã nhận được học bổng tiếp tục đi học để thực hiện ước mơ mang điện về cho dân làng m</a:t>
            </a:r>
            <a:r>
              <a:rPr lang="en-US" sz="2800">
                <a:solidFill>
                  <a:prstClr val="black"/>
                </a:solidFill>
                <a:latin typeface="Calibri" panose="020F0502020204030204" pitchFamily="34" charset="0"/>
                <a:cs typeface="Calibri" panose="020F0502020204030204" pitchFamily="34" charset="0"/>
              </a:rPr>
              <a:t>ì</a:t>
            </a: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nh. Sau khi tốt nghiệp đại học, Uy-li-am trở thành một diễn giả truyền </a:t>
            </a:r>
            <a:r>
              <a:rPr kumimoji="0" lang="vi-VN" sz="2800" b="0" i="0" u="none" strike="noStrike" kern="1200" cap="none" spc="0" normalizeH="0" baseline="0" noProof="0">
                <a:ln>
                  <a:noFill/>
                </a:ln>
                <a:solidFill>
                  <a:prstClr val="black"/>
                </a:solidFill>
                <a:effectLst/>
                <a:highlight>
                  <a:srgbClr val="00FFFF"/>
                </a:highlight>
                <a:uLnTx/>
                <a:uFillTx/>
                <a:latin typeface="Calibri" panose="020F0502020204030204" pitchFamily="34" charset="0"/>
                <a:ea typeface="+mn-ea"/>
                <a:cs typeface="Calibri" panose="020F0502020204030204" pitchFamily="34" charset="0"/>
              </a:rPr>
              <a:t>cảm hứng </a:t>
            </a: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cho rất nhiều trường đại học ở Mỹ.</a:t>
            </a:r>
          </a:p>
        </p:txBody>
      </p:sp>
      <p:sp>
        <p:nvSpPr>
          <p:cNvPr id="39" name="Hộp Văn bản 38">
            <a:extLst>
              <a:ext uri="{FF2B5EF4-FFF2-40B4-BE49-F238E27FC236}">
                <a16:creationId xmlns:a16="http://schemas.microsoft.com/office/drawing/2014/main" xmlns="" id="{764C23C5-3481-4906-2620-3A5B4773FBC2}"/>
              </a:ext>
            </a:extLst>
          </p:cNvPr>
          <p:cNvSpPr txBox="1"/>
          <p:nvPr/>
        </p:nvSpPr>
        <p:spPr>
          <a:xfrm>
            <a:off x="291189" y="5992568"/>
            <a:ext cx="11295623"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1"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Theo Uy-li-am Cam-goam-ba và Brai-ơn Milo,</a:t>
            </a:r>
            <a:r>
              <a:rPr kumimoji="0" lang="en-US" sz="2800" b="0" i="1"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1"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Pha-tác Ra-cun dịch</a:t>
            </a:r>
          </a:p>
        </p:txBody>
      </p:sp>
      <p:cxnSp>
        <p:nvCxnSpPr>
          <p:cNvPr id="40" name="Đường nối Thẳng 39">
            <a:extLst>
              <a:ext uri="{FF2B5EF4-FFF2-40B4-BE49-F238E27FC236}">
                <a16:creationId xmlns:a16="http://schemas.microsoft.com/office/drawing/2014/main" xmlns="" id="{43C0F072-BF59-AC53-C655-636370394AF1}"/>
              </a:ext>
            </a:extLst>
          </p:cNvPr>
          <p:cNvCxnSpPr>
            <a:cxnSpLocks/>
          </p:cNvCxnSpPr>
          <p:nvPr/>
        </p:nvCxnSpPr>
        <p:spPr>
          <a:xfrm flipH="1">
            <a:off x="8112580" y="4619691"/>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Đường nối Thẳng 40">
            <a:extLst>
              <a:ext uri="{FF2B5EF4-FFF2-40B4-BE49-F238E27FC236}">
                <a16:creationId xmlns:a16="http://schemas.microsoft.com/office/drawing/2014/main" xmlns="" id="{24339C83-6758-F32C-53B8-4133B376B195}"/>
              </a:ext>
            </a:extLst>
          </p:cNvPr>
          <p:cNvCxnSpPr>
            <a:cxnSpLocks/>
          </p:cNvCxnSpPr>
          <p:nvPr/>
        </p:nvCxnSpPr>
        <p:spPr>
          <a:xfrm flipH="1">
            <a:off x="5402509" y="5055152"/>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Đường nối Thẳng 41">
            <a:extLst>
              <a:ext uri="{FF2B5EF4-FFF2-40B4-BE49-F238E27FC236}">
                <a16:creationId xmlns:a16="http://schemas.microsoft.com/office/drawing/2014/main" xmlns="" id="{DF8591AC-FE55-55DA-C871-818072BC8D34}"/>
              </a:ext>
            </a:extLst>
          </p:cNvPr>
          <p:cNvCxnSpPr>
            <a:cxnSpLocks/>
          </p:cNvCxnSpPr>
          <p:nvPr/>
        </p:nvCxnSpPr>
        <p:spPr>
          <a:xfrm flipH="1">
            <a:off x="5489641" y="5050388"/>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Đường nối Thẳng 42">
            <a:extLst>
              <a:ext uri="{FF2B5EF4-FFF2-40B4-BE49-F238E27FC236}">
                <a16:creationId xmlns:a16="http://schemas.microsoft.com/office/drawing/2014/main" xmlns="" id="{453B29AC-C690-489E-2742-0B64D1553F46}"/>
              </a:ext>
            </a:extLst>
          </p:cNvPr>
          <p:cNvCxnSpPr>
            <a:cxnSpLocks/>
          </p:cNvCxnSpPr>
          <p:nvPr/>
        </p:nvCxnSpPr>
        <p:spPr>
          <a:xfrm flipH="1">
            <a:off x="9550441" y="5038168"/>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Đường nối Thẳng 43">
            <a:extLst>
              <a:ext uri="{FF2B5EF4-FFF2-40B4-BE49-F238E27FC236}">
                <a16:creationId xmlns:a16="http://schemas.microsoft.com/office/drawing/2014/main" xmlns="" id="{9ACD7F1F-9F68-E76A-FA6C-0E3149C6FAF6}"/>
              </a:ext>
            </a:extLst>
          </p:cNvPr>
          <p:cNvCxnSpPr>
            <a:cxnSpLocks/>
          </p:cNvCxnSpPr>
          <p:nvPr/>
        </p:nvCxnSpPr>
        <p:spPr>
          <a:xfrm flipH="1">
            <a:off x="3261677" y="5507101"/>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Đường nối Thẳng 44">
            <a:extLst>
              <a:ext uri="{FF2B5EF4-FFF2-40B4-BE49-F238E27FC236}">
                <a16:creationId xmlns:a16="http://schemas.microsoft.com/office/drawing/2014/main" xmlns="" id="{C7801B41-8277-99B6-1B6B-A3D82096AE72}"/>
              </a:ext>
            </a:extLst>
          </p:cNvPr>
          <p:cNvCxnSpPr>
            <a:cxnSpLocks/>
          </p:cNvCxnSpPr>
          <p:nvPr/>
        </p:nvCxnSpPr>
        <p:spPr>
          <a:xfrm flipH="1">
            <a:off x="10870952" y="5468865"/>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Đường nối Thẳng 45">
            <a:extLst>
              <a:ext uri="{FF2B5EF4-FFF2-40B4-BE49-F238E27FC236}">
                <a16:creationId xmlns:a16="http://schemas.microsoft.com/office/drawing/2014/main" xmlns="" id="{38103D72-6E26-C49A-A62C-BC06D0388A61}"/>
              </a:ext>
            </a:extLst>
          </p:cNvPr>
          <p:cNvCxnSpPr>
            <a:cxnSpLocks/>
          </p:cNvCxnSpPr>
          <p:nvPr/>
        </p:nvCxnSpPr>
        <p:spPr>
          <a:xfrm flipH="1">
            <a:off x="10958084" y="5468864"/>
            <a:ext cx="117350" cy="4306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748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5">
            <a:extLst>
              <a:ext uri="{FF2B5EF4-FFF2-40B4-BE49-F238E27FC236}">
                <a16:creationId xmlns:a16="http://schemas.microsoft.com/office/drawing/2014/main" xmlns="" id="{5DE1BF07-C037-8906-B70B-5C2C6E8046E5}"/>
              </a:ext>
            </a:extLst>
          </p:cNvPr>
          <p:cNvGrpSpPr/>
          <p:nvPr/>
        </p:nvGrpSpPr>
        <p:grpSpPr>
          <a:xfrm>
            <a:off x="0" y="619815"/>
            <a:ext cx="3357290" cy="1025140"/>
            <a:chOff x="158758" y="984526"/>
            <a:chExt cx="4264862" cy="1025140"/>
          </a:xfrm>
        </p:grpSpPr>
        <p:sp>
          <p:nvSpPr>
            <p:cNvPr id="9" name="TextBox 8">
              <a:extLst>
                <a:ext uri="{FF2B5EF4-FFF2-40B4-BE49-F238E27FC236}">
                  <a16:creationId xmlns:a16="http://schemas.microsoft.com/office/drawing/2014/main" xmlns="" id="{76783286-21FC-6351-8B32-CA47FFC484CB}"/>
                </a:ext>
              </a:extLst>
            </p:cNvPr>
            <p:cNvSpPr txBox="1"/>
            <p:nvPr/>
          </p:nvSpPr>
          <p:spPr>
            <a:xfrm rot="20615280">
              <a:off x="159959" y="994003"/>
              <a:ext cx="4263661" cy="1015663"/>
            </a:xfrm>
            <a:prstGeom prst="rect">
              <a:avLst/>
            </a:prstGeom>
            <a:noFill/>
          </p:spPr>
          <p:txBody>
            <a:bodyPr wrap="square" rtlCol="0">
              <a:prstTxWarp prst="textArchUp">
                <a:avLst/>
              </a:prstTxWarp>
              <a:spAutoFit/>
            </a:bodyPr>
            <a:lstStyle/>
            <a:p>
              <a:pPr algn="ctr"/>
              <a:r>
                <a:rPr lang="en-US" sz="5400" err="1">
                  <a:ln w="127000">
                    <a:solidFill>
                      <a:schemeClr val="bg1"/>
                    </a:solidFill>
                  </a:ln>
                  <a:latin typeface="#9Slide05 Phobia" panose="02000506000000020003" pitchFamily="2" charset="0"/>
                </a:rPr>
                <a:t>Hoạt</a:t>
              </a:r>
              <a:r>
                <a:rPr lang="en-US" sz="5400">
                  <a:ln w="127000">
                    <a:solidFill>
                      <a:schemeClr val="bg1"/>
                    </a:solidFill>
                  </a:ln>
                  <a:latin typeface="#9Slide05 Phobia" panose="02000506000000020003" pitchFamily="2" charset="0"/>
                </a:rPr>
                <a:t>  động</a:t>
              </a:r>
              <a:endParaRPr lang="en-US" sz="5400" dirty="0">
                <a:ln w="127000">
                  <a:solidFill>
                    <a:schemeClr val="bg1"/>
                  </a:solidFill>
                </a:ln>
                <a:latin typeface="#9Slide05 Phobia" panose="02000506000000020003" pitchFamily="2" charset="0"/>
              </a:endParaRPr>
            </a:p>
          </p:txBody>
        </p:sp>
        <p:sp>
          <p:nvSpPr>
            <p:cNvPr id="11" name="TextBox 9">
              <a:extLst>
                <a:ext uri="{FF2B5EF4-FFF2-40B4-BE49-F238E27FC236}">
                  <a16:creationId xmlns:a16="http://schemas.microsoft.com/office/drawing/2014/main" xmlns="" id="{CB88ACC3-60EE-CEA7-420D-84258BAF05E1}"/>
                </a:ext>
              </a:extLst>
            </p:cNvPr>
            <p:cNvSpPr txBox="1"/>
            <p:nvPr/>
          </p:nvSpPr>
          <p:spPr>
            <a:xfrm rot="20615280">
              <a:off x="158758" y="984526"/>
              <a:ext cx="4263661" cy="1015663"/>
            </a:xfrm>
            <a:prstGeom prst="rect">
              <a:avLst/>
            </a:prstGeom>
            <a:noFill/>
          </p:spPr>
          <p:txBody>
            <a:bodyPr wrap="square" rtlCol="0">
              <a:prstTxWarp prst="textArchUp">
                <a:avLst/>
              </a:prstTxWarp>
              <a:spAutoFit/>
            </a:bodyPr>
            <a:lstStyle/>
            <a:p>
              <a:pPr algn="ctr"/>
              <a:r>
                <a:rPr lang="en-US" sz="5400" err="1">
                  <a:solidFill>
                    <a:srgbClr val="003366"/>
                  </a:solidFill>
                  <a:latin typeface="#9Slide05 Phobia" panose="02000506000000020003" pitchFamily="2" charset="0"/>
                </a:rPr>
                <a:t>Hoạt</a:t>
              </a:r>
              <a:r>
                <a:rPr lang="en-US" sz="5400">
                  <a:solidFill>
                    <a:srgbClr val="003366"/>
                  </a:solidFill>
                  <a:latin typeface="#9Slide05 Phobia" panose="02000506000000020003" pitchFamily="2" charset="0"/>
                </a:rPr>
                <a:t>  động</a:t>
              </a:r>
              <a:endParaRPr lang="en-US" sz="5400" dirty="0">
                <a:solidFill>
                  <a:srgbClr val="003366"/>
                </a:solidFill>
                <a:latin typeface="#9Slide05 Phobia" panose="02000506000000020003" pitchFamily="2" charset="0"/>
              </a:endParaRPr>
            </a:p>
          </p:txBody>
        </p:sp>
      </p:grpSp>
      <p:grpSp>
        <p:nvGrpSpPr>
          <p:cNvPr id="12" name="Group 10">
            <a:extLst>
              <a:ext uri="{FF2B5EF4-FFF2-40B4-BE49-F238E27FC236}">
                <a16:creationId xmlns:a16="http://schemas.microsoft.com/office/drawing/2014/main" xmlns="" id="{FDF9DFC6-30B2-04FB-F6DF-B59CDD3A7B5D}"/>
              </a:ext>
            </a:extLst>
          </p:cNvPr>
          <p:cNvGrpSpPr/>
          <p:nvPr/>
        </p:nvGrpSpPr>
        <p:grpSpPr>
          <a:xfrm>
            <a:off x="824046" y="588412"/>
            <a:ext cx="12077808" cy="1000657"/>
            <a:chOff x="684233" y="1649303"/>
            <a:chExt cx="16902010" cy="1000657"/>
          </a:xfrm>
        </p:grpSpPr>
        <p:sp>
          <p:nvSpPr>
            <p:cNvPr id="13" name="TextBox 11">
              <a:extLst>
                <a:ext uri="{FF2B5EF4-FFF2-40B4-BE49-F238E27FC236}">
                  <a16:creationId xmlns:a16="http://schemas.microsoft.com/office/drawing/2014/main" xmlns="" id="{D5A00AEE-64DD-50FD-7777-DB5EDA5F93A6}"/>
                </a:ext>
              </a:extLst>
            </p:cNvPr>
            <p:cNvSpPr txBox="1"/>
            <p:nvPr/>
          </p:nvSpPr>
          <p:spPr>
            <a:xfrm>
              <a:off x="730330" y="1669820"/>
              <a:ext cx="16855913" cy="980140"/>
            </a:xfrm>
            <a:prstGeom prst="rect">
              <a:avLst/>
            </a:prstGeom>
            <a:noFill/>
          </p:spPr>
          <p:txBody>
            <a:bodyPr wrap="square">
              <a:spAutoFit/>
            </a:bodyPr>
            <a:lstStyle/>
            <a:p>
              <a:pPr algn="ctr">
                <a:lnSpc>
                  <a:spcPct val="80000"/>
                </a:lnSpc>
              </a:pPr>
              <a:r>
                <a:rPr lang="en-US" sz="7200" b="1" dirty="0">
                  <a:ln w="200025">
                    <a:solidFill>
                      <a:schemeClr val="bg1"/>
                    </a:solidFill>
                    <a:prstDash val="solid"/>
                  </a:ln>
                  <a:solidFill>
                    <a:schemeClr val="bg1"/>
                  </a:solidFill>
                  <a:effectLst>
                    <a:outerShdw blurRad="50800" dist="38100" dir="5400000" algn="t" rotWithShape="0">
                      <a:prstClr val="black">
                        <a:alpha val="40000"/>
                      </a:prstClr>
                    </a:outerShdw>
                  </a:effectLst>
                  <a:latin typeface="LNTH-LuoLuoNotangYuanTi 1" pitchFamily="2" charset="-128"/>
                  <a:ea typeface="LNTH-LuoLuoNotangYuanTi 1" pitchFamily="2" charset="-128"/>
                  <a:cs typeface="LNTH-LuoLuoNotangYuanTi 1" pitchFamily="2" charset="-128"/>
                </a:rPr>
                <a:t>LUYỆN </a:t>
              </a:r>
              <a:r>
                <a:rPr lang="en-US" sz="7200" b="1">
                  <a:ln w="200025">
                    <a:solidFill>
                      <a:schemeClr val="bg1"/>
                    </a:solidFill>
                    <a:prstDash val="solid"/>
                  </a:ln>
                  <a:solidFill>
                    <a:schemeClr val="bg1"/>
                  </a:solidFill>
                  <a:effectLst>
                    <a:outerShdw blurRad="50800" dist="38100" dir="5400000" algn="t" rotWithShape="0">
                      <a:prstClr val="black">
                        <a:alpha val="40000"/>
                      </a:prstClr>
                    </a:outerShdw>
                  </a:effectLst>
                  <a:latin typeface="LNTH-LuoLuoNotangYuanTi 1" pitchFamily="2" charset="-128"/>
                  <a:ea typeface="LNTH-LuoLuoNotangYuanTi 1" pitchFamily="2" charset="-128"/>
                  <a:cs typeface="LNTH-LuoLuoNotangYuanTi 1" pitchFamily="2" charset="-128"/>
                </a:rPr>
                <a:t>ĐỌC THEO NHÓM</a:t>
              </a:r>
              <a:endParaRPr lang="en-US" sz="7200" b="1" dirty="0">
                <a:ln w="200025">
                  <a:solidFill>
                    <a:schemeClr val="bg1"/>
                  </a:solidFill>
                  <a:prstDash val="solid"/>
                </a:ln>
                <a:solidFill>
                  <a:schemeClr val="bg1"/>
                </a:solidFill>
                <a:effectLst>
                  <a:outerShdw blurRad="50800" dist="38100" dir="5400000" algn="t" rotWithShape="0">
                    <a:prstClr val="black">
                      <a:alpha val="40000"/>
                    </a:prstClr>
                  </a:outerShdw>
                </a:effectLst>
                <a:latin typeface="LNTH-LuoLuoNotangYuanTi 1" pitchFamily="2" charset="-128"/>
                <a:ea typeface="LNTH-LuoLuoNotangYuanTi 1" pitchFamily="2" charset="-128"/>
                <a:cs typeface="LNTH-LuoLuoNotangYuanTi 1" pitchFamily="2" charset="-128"/>
              </a:endParaRPr>
            </a:p>
          </p:txBody>
        </p:sp>
        <p:sp>
          <p:nvSpPr>
            <p:cNvPr id="14" name="TextBox 12">
              <a:extLst>
                <a:ext uri="{FF2B5EF4-FFF2-40B4-BE49-F238E27FC236}">
                  <a16:creationId xmlns:a16="http://schemas.microsoft.com/office/drawing/2014/main" xmlns="" id="{BC782155-8734-A41D-C95D-D4CCE2CC820F}"/>
                </a:ext>
              </a:extLst>
            </p:cNvPr>
            <p:cNvSpPr txBox="1"/>
            <p:nvPr/>
          </p:nvSpPr>
          <p:spPr>
            <a:xfrm>
              <a:off x="684233" y="1649303"/>
              <a:ext cx="16855913" cy="980140"/>
            </a:xfrm>
            <a:prstGeom prst="rect">
              <a:avLst/>
            </a:prstGeom>
            <a:noFill/>
          </p:spPr>
          <p:txBody>
            <a:bodyPr wrap="square">
              <a:spAutoFit/>
            </a:bodyPr>
            <a:lstStyle/>
            <a:p>
              <a:pPr algn="ctr">
                <a:lnSpc>
                  <a:spcPct val="80000"/>
                </a:lnSpc>
              </a:pPr>
              <a:r>
                <a:rPr lang="en-US" sz="7200" b="1" dirty="0">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L</a:t>
              </a:r>
              <a:r>
                <a:rPr lang="en-US" sz="7200" b="1" dirty="0">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U</a:t>
              </a:r>
              <a:r>
                <a:rPr lang="en-US" sz="7200" b="1" dirty="0">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Y</a:t>
              </a:r>
              <a:r>
                <a:rPr lang="en-US" sz="7200" b="1" dirty="0">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Ệ</a:t>
              </a:r>
              <a:r>
                <a:rPr lang="en-US" sz="7200" b="1" dirty="0">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r>
                <a:rPr lang="en-US" sz="7200" b="1" dirty="0">
                  <a:ln w="19050">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r>
                <a:rPr lang="en-US" sz="72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Đ</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Ọ</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C</a:t>
              </a:r>
              <a:r>
                <a:rPr lang="en-US" sz="7200" b="1">
                  <a:ln w="19050">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T</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H</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E</a:t>
              </a:r>
              <a:r>
                <a:rPr lang="en-US"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O</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r>
                <a:rPr lang="en-US"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H</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Ó</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M</a:t>
              </a:r>
              <a:endParaRPr lang="en-US" sz="7200" b="1" dirty="0">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endParaRPr>
            </a:p>
          </p:txBody>
        </p:sp>
      </p:grpSp>
      <p:grpSp>
        <p:nvGrpSpPr>
          <p:cNvPr id="15" name="Group 84">
            <a:extLst>
              <a:ext uri="{FF2B5EF4-FFF2-40B4-BE49-F238E27FC236}">
                <a16:creationId xmlns:a16="http://schemas.microsoft.com/office/drawing/2014/main" xmlns="" id="{0ACA0D9E-2969-5718-999A-3EBD09D845E4}"/>
              </a:ext>
            </a:extLst>
          </p:cNvPr>
          <p:cNvGrpSpPr/>
          <p:nvPr/>
        </p:nvGrpSpPr>
        <p:grpSpPr>
          <a:xfrm>
            <a:off x="5260137" y="3423565"/>
            <a:ext cx="6882845" cy="3330803"/>
            <a:chOff x="6051918" y="3032012"/>
            <a:chExt cx="6882845" cy="3330803"/>
          </a:xfrm>
        </p:grpSpPr>
        <p:pic>
          <p:nvPicPr>
            <p:cNvPr id="16" name="Picture 22">
              <a:extLst>
                <a:ext uri="{FF2B5EF4-FFF2-40B4-BE49-F238E27FC236}">
                  <a16:creationId xmlns:a16="http://schemas.microsoft.com/office/drawing/2014/main" xmlns="" id="{317261B8-CEAF-C815-0192-676BE672D96F}"/>
                </a:ext>
              </a:extLst>
            </p:cNvPr>
            <p:cNvPicPr>
              <a:picLocks noChangeAspect="1"/>
            </p:cNvPicPr>
            <p:nvPr/>
          </p:nvPicPr>
          <p:blipFill>
            <a:blip r:embed="rId4"/>
            <a:srcRect/>
            <a:stretch>
              <a:fillRect/>
            </a:stretch>
          </p:blipFill>
          <p:spPr>
            <a:xfrm>
              <a:off x="11457912" y="3032012"/>
              <a:ext cx="1476851" cy="1325474"/>
            </a:xfrm>
            <a:prstGeom prst="rect">
              <a:avLst/>
            </a:prstGeom>
          </p:spPr>
        </p:pic>
        <p:grpSp>
          <p:nvGrpSpPr>
            <p:cNvPr id="17" name="Group 76">
              <a:extLst>
                <a:ext uri="{FF2B5EF4-FFF2-40B4-BE49-F238E27FC236}">
                  <a16:creationId xmlns:a16="http://schemas.microsoft.com/office/drawing/2014/main" xmlns="" id="{74505463-4B7A-978A-C4B3-03451C66E52B}"/>
                </a:ext>
              </a:extLst>
            </p:cNvPr>
            <p:cNvGrpSpPr/>
            <p:nvPr/>
          </p:nvGrpSpPr>
          <p:grpSpPr>
            <a:xfrm>
              <a:off x="6051918" y="3531887"/>
              <a:ext cx="6840806" cy="2830928"/>
              <a:chOff x="6095999" y="3122833"/>
              <a:chExt cx="6840806" cy="2830928"/>
            </a:xfrm>
          </p:grpSpPr>
          <p:sp>
            <p:nvSpPr>
              <p:cNvPr id="19" name="Rectangle: Rounded Corners 75">
                <a:extLst>
                  <a:ext uri="{FF2B5EF4-FFF2-40B4-BE49-F238E27FC236}">
                    <a16:creationId xmlns:a16="http://schemas.microsoft.com/office/drawing/2014/main" xmlns="" id="{954F0C70-79FC-C3A8-9680-0B785134C80B}"/>
                  </a:ext>
                </a:extLst>
              </p:cNvPr>
              <p:cNvSpPr/>
              <p:nvPr/>
            </p:nvSpPr>
            <p:spPr>
              <a:xfrm>
                <a:off x="6095999" y="3789681"/>
                <a:ext cx="6840806" cy="2164080"/>
              </a:xfrm>
              <a:prstGeom prst="roundRect">
                <a:avLst/>
              </a:prstGeom>
              <a:solidFill>
                <a:schemeClr val="bg1">
                  <a:alpha val="86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0000"/>
                  </a:lnSpc>
                </a:pPr>
                <a:r>
                  <a:rPr lang="en-US" sz="3200">
                    <a:solidFill>
                      <a:srgbClr val="000000"/>
                    </a:solidFill>
                    <a:latin typeface="UTM Duepuntozero" panose="02040603050506020204" pitchFamily="18" charset="0"/>
                  </a:rPr>
                  <a:t> 1. Giọng đọc phù hợp.</a:t>
                </a:r>
              </a:p>
              <a:p>
                <a:pPr algn="just">
                  <a:lnSpc>
                    <a:spcPct val="110000"/>
                  </a:lnSpc>
                </a:pPr>
                <a:r>
                  <a:rPr lang="en-US" sz="3200">
                    <a:solidFill>
                      <a:srgbClr val="000000"/>
                    </a:solidFill>
                    <a:latin typeface="UTM Duepuntozero" panose="02040603050506020204" pitchFamily="18" charset="0"/>
                  </a:rPr>
                  <a:t>2. Đọc to, rõ.</a:t>
                </a:r>
              </a:p>
              <a:p>
                <a:pPr algn="just">
                  <a:lnSpc>
                    <a:spcPct val="110000"/>
                  </a:lnSpc>
                </a:pPr>
                <a:r>
                  <a:rPr lang="en-US" sz="3200">
                    <a:solidFill>
                      <a:srgbClr val="000000"/>
                    </a:solidFill>
                    <a:latin typeface="UTM Duepuntozero" panose="02040603050506020204" pitchFamily="18" charset="0"/>
                  </a:rPr>
                  <a:t>3. Nhấn giọng, ngắt nghỉ đúng chỗ.</a:t>
                </a:r>
                <a:endParaRPr lang="vi-VN" sz="3200" b="0" i="0">
                  <a:solidFill>
                    <a:srgbClr val="000000"/>
                  </a:solidFill>
                  <a:effectLst/>
                </a:endParaRPr>
              </a:p>
            </p:txBody>
          </p:sp>
          <p:grpSp>
            <p:nvGrpSpPr>
              <p:cNvPr id="20" name="Group 66">
                <a:extLst>
                  <a:ext uri="{FF2B5EF4-FFF2-40B4-BE49-F238E27FC236}">
                    <a16:creationId xmlns:a16="http://schemas.microsoft.com/office/drawing/2014/main" xmlns="" id="{0B40F2F4-D13B-0C1D-281F-36D893656AD9}"/>
                  </a:ext>
                </a:extLst>
              </p:cNvPr>
              <p:cNvGrpSpPr/>
              <p:nvPr/>
            </p:nvGrpSpPr>
            <p:grpSpPr>
              <a:xfrm>
                <a:off x="9391240" y="4064354"/>
                <a:ext cx="1583311" cy="469963"/>
                <a:chOff x="4220204" y="4256841"/>
                <a:chExt cx="1583311" cy="469963"/>
              </a:xfrm>
            </p:grpSpPr>
            <p:pic>
              <p:nvPicPr>
                <p:cNvPr id="33" name="Picture 63">
                  <a:extLst>
                    <a:ext uri="{FF2B5EF4-FFF2-40B4-BE49-F238E27FC236}">
                      <a16:creationId xmlns:a16="http://schemas.microsoft.com/office/drawing/2014/main" xmlns="" id="{55DE5FB3-485C-FE6A-3C67-7C5AD035642E}"/>
                    </a:ext>
                  </a:extLst>
                </p:cNvPr>
                <p:cNvPicPr>
                  <a:picLocks noChangeAspect="1"/>
                </p:cNvPicPr>
                <p:nvPr/>
              </p:nvPicPr>
              <p:blipFill>
                <a:blip r:embed="rId5"/>
                <a:stretch>
                  <a:fillRect/>
                </a:stretch>
              </p:blipFill>
              <p:spPr>
                <a:xfrm>
                  <a:off x="4776878" y="4256841"/>
                  <a:ext cx="469963" cy="469963"/>
                </a:xfrm>
                <a:prstGeom prst="rect">
                  <a:avLst/>
                </a:prstGeom>
              </p:spPr>
            </p:pic>
            <p:pic>
              <p:nvPicPr>
                <p:cNvPr id="34" name="Picture 64">
                  <a:extLst>
                    <a:ext uri="{FF2B5EF4-FFF2-40B4-BE49-F238E27FC236}">
                      <a16:creationId xmlns:a16="http://schemas.microsoft.com/office/drawing/2014/main" xmlns="" id="{93848E79-4EE6-57C7-3F23-19C1D12F367C}"/>
                    </a:ext>
                  </a:extLst>
                </p:cNvPr>
                <p:cNvPicPr>
                  <a:picLocks noChangeAspect="1"/>
                </p:cNvPicPr>
                <p:nvPr/>
              </p:nvPicPr>
              <p:blipFill>
                <a:blip r:embed="rId6"/>
                <a:stretch>
                  <a:fillRect/>
                </a:stretch>
              </p:blipFill>
              <p:spPr>
                <a:xfrm>
                  <a:off x="4220204" y="4256841"/>
                  <a:ext cx="469963" cy="469963"/>
                </a:xfrm>
                <a:prstGeom prst="rect">
                  <a:avLst/>
                </a:prstGeom>
              </p:spPr>
            </p:pic>
            <p:pic>
              <p:nvPicPr>
                <p:cNvPr id="35" name="Picture 65">
                  <a:extLst>
                    <a:ext uri="{FF2B5EF4-FFF2-40B4-BE49-F238E27FC236}">
                      <a16:creationId xmlns:a16="http://schemas.microsoft.com/office/drawing/2014/main" xmlns="" id="{5764251E-1A3E-2F37-056E-E0D8B52B0CF5}"/>
                    </a:ext>
                  </a:extLst>
                </p:cNvPr>
                <p:cNvPicPr>
                  <a:picLocks noChangeAspect="1"/>
                </p:cNvPicPr>
                <p:nvPr/>
              </p:nvPicPr>
              <p:blipFill>
                <a:blip r:embed="rId7"/>
                <a:stretch>
                  <a:fillRect/>
                </a:stretch>
              </p:blipFill>
              <p:spPr>
                <a:xfrm>
                  <a:off x="5333552" y="4256841"/>
                  <a:ext cx="469963" cy="469963"/>
                </a:xfrm>
                <a:prstGeom prst="rect">
                  <a:avLst/>
                </a:prstGeom>
              </p:spPr>
            </p:pic>
          </p:grpSp>
          <p:grpSp>
            <p:nvGrpSpPr>
              <p:cNvPr id="21" name="Group 67">
                <a:extLst>
                  <a:ext uri="{FF2B5EF4-FFF2-40B4-BE49-F238E27FC236}">
                    <a16:creationId xmlns:a16="http://schemas.microsoft.com/office/drawing/2014/main" xmlns="" id="{5B03135A-6EB3-8D0B-A127-D9E2A4E5A532}"/>
                  </a:ext>
                </a:extLst>
              </p:cNvPr>
              <p:cNvGrpSpPr/>
              <p:nvPr/>
            </p:nvGrpSpPr>
            <p:grpSpPr>
              <a:xfrm>
                <a:off x="8178886" y="4614509"/>
                <a:ext cx="1583311" cy="469963"/>
                <a:chOff x="2901159" y="4231271"/>
                <a:chExt cx="1583311" cy="469963"/>
              </a:xfrm>
            </p:grpSpPr>
            <p:pic>
              <p:nvPicPr>
                <p:cNvPr id="27" name="Picture 68">
                  <a:extLst>
                    <a:ext uri="{FF2B5EF4-FFF2-40B4-BE49-F238E27FC236}">
                      <a16:creationId xmlns:a16="http://schemas.microsoft.com/office/drawing/2014/main" xmlns="" id="{D5356B32-CFB9-9AB9-FB91-07F6FA5E910A}"/>
                    </a:ext>
                  </a:extLst>
                </p:cNvPr>
                <p:cNvPicPr>
                  <a:picLocks noChangeAspect="1"/>
                </p:cNvPicPr>
                <p:nvPr/>
              </p:nvPicPr>
              <p:blipFill>
                <a:blip r:embed="rId5"/>
                <a:stretch>
                  <a:fillRect/>
                </a:stretch>
              </p:blipFill>
              <p:spPr>
                <a:xfrm>
                  <a:off x="3457833" y="4231271"/>
                  <a:ext cx="469963" cy="469963"/>
                </a:xfrm>
                <a:prstGeom prst="rect">
                  <a:avLst/>
                </a:prstGeom>
              </p:spPr>
            </p:pic>
            <p:pic>
              <p:nvPicPr>
                <p:cNvPr id="28" name="Picture 69">
                  <a:extLst>
                    <a:ext uri="{FF2B5EF4-FFF2-40B4-BE49-F238E27FC236}">
                      <a16:creationId xmlns:a16="http://schemas.microsoft.com/office/drawing/2014/main" xmlns="" id="{E92096C6-0915-A7E3-A13D-09412436C3B3}"/>
                    </a:ext>
                  </a:extLst>
                </p:cNvPr>
                <p:cNvPicPr>
                  <a:picLocks noChangeAspect="1"/>
                </p:cNvPicPr>
                <p:nvPr/>
              </p:nvPicPr>
              <p:blipFill>
                <a:blip r:embed="rId6"/>
                <a:stretch>
                  <a:fillRect/>
                </a:stretch>
              </p:blipFill>
              <p:spPr>
                <a:xfrm>
                  <a:off x="2901159" y="4231271"/>
                  <a:ext cx="469963" cy="469963"/>
                </a:xfrm>
                <a:prstGeom prst="rect">
                  <a:avLst/>
                </a:prstGeom>
              </p:spPr>
            </p:pic>
            <p:pic>
              <p:nvPicPr>
                <p:cNvPr id="29" name="Picture 70">
                  <a:extLst>
                    <a:ext uri="{FF2B5EF4-FFF2-40B4-BE49-F238E27FC236}">
                      <a16:creationId xmlns:a16="http://schemas.microsoft.com/office/drawing/2014/main" xmlns="" id="{C0FFF8C8-20B2-90D6-5AA6-701DBFF4C870}"/>
                    </a:ext>
                  </a:extLst>
                </p:cNvPr>
                <p:cNvPicPr>
                  <a:picLocks noChangeAspect="1"/>
                </p:cNvPicPr>
                <p:nvPr/>
              </p:nvPicPr>
              <p:blipFill>
                <a:blip r:embed="rId7"/>
                <a:stretch>
                  <a:fillRect/>
                </a:stretch>
              </p:blipFill>
              <p:spPr>
                <a:xfrm>
                  <a:off x="4014507" y="4231271"/>
                  <a:ext cx="469963" cy="469963"/>
                </a:xfrm>
                <a:prstGeom prst="rect">
                  <a:avLst/>
                </a:prstGeom>
              </p:spPr>
            </p:pic>
          </p:grpSp>
          <p:grpSp>
            <p:nvGrpSpPr>
              <p:cNvPr id="22" name="Group 71">
                <a:extLst>
                  <a:ext uri="{FF2B5EF4-FFF2-40B4-BE49-F238E27FC236}">
                    <a16:creationId xmlns:a16="http://schemas.microsoft.com/office/drawing/2014/main" xmlns="" id="{ECEC47CE-3286-6184-7F00-1745EA61E8CA}"/>
                  </a:ext>
                </a:extLst>
              </p:cNvPr>
              <p:cNvGrpSpPr/>
              <p:nvPr/>
            </p:nvGrpSpPr>
            <p:grpSpPr>
              <a:xfrm>
                <a:off x="11213782" y="5155347"/>
                <a:ext cx="1583311" cy="469963"/>
                <a:chOff x="4411671" y="4186224"/>
                <a:chExt cx="1583311" cy="469963"/>
              </a:xfrm>
            </p:grpSpPr>
            <p:pic>
              <p:nvPicPr>
                <p:cNvPr id="24" name="Picture 72">
                  <a:extLst>
                    <a:ext uri="{FF2B5EF4-FFF2-40B4-BE49-F238E27FC236}">
                      <a16:creationId xmlns:a16="http://schemas.microsoft.com/office/drawing/2014/main" xmlns="" id="{74B3133B-18BC-59C3-05E6-D637FC704753}"/>
                    </a:ext>
                  </a:extLst>
                </p:cNvPr>
                <p:cNvPicPr>
                  <a:picLocks noChangeAspect="1"/>
                </p:cNvPicPr>
                <p:nvPr/>
              </p:nvPicPr>
              <p:blipFill>
                <a:blip r:embed="rId5"/>
                <a:stretch>
                  <a:fillRect/>
                </a:stretch>
              </p:blipFill>
              <p:spPr>
                <a:xfrm>
                  <a:off x="4968345" y="4186224"/>
                  <a:ext cx="469963" cy="469963"/>
                </a:xfrm>
                <a:prstGeom prst="rect">
                  <a:avLst/>
                </a:prstGeom>
              </p:spPr>
            </p:pic>
            <p:pic>
              <p:nvPicPr>
                <p:cNvPr id="25" name="Picture 73">
                  <a:extLst>
                    <a:ext uri="{FF2B5EF4-FFF2-40B4-BE49-F238E27FC236}">
                      <a16:creationId xmlns:a16="http://schemas.microsoft.com/office/drawing/2014/main" xmlns="" id="{CD0EB27D-0556-88EA-F1AC-43344A0B3932}"/>
                    </a:ext>
                  </a:extLst>
                </p:cNvPr>
                <p:cNvPicPr>
                  <a:picLocks noChangeAspect="1"/>
                </p:cNvPicPr>
                <p:nvPr/>
              </p:nvPicPr>
              <p:blipFill>
                <a:blip r:embed="rId6"/>
                <a:stretch>
                  <a:fillRect/>
                </a:stretch>
              </p:blipFill>
              <p:spPr>
                <a:xfrm>
                  <a:off x="4411671" y="4186224"/>
                  <a:ext cx="469963" cy="469963"/>
                </a:xfrm>
                <a:prstGeom prst="rect">
                  <a:avLst/>
                </a:prstGeom>
              </p:spPr>
            </p:pic>
            <p:pic>
              <p:nvPicPr>
                <p:cNvPr id="26" name="Picture 74">
                  <a:extLst>
                    <a:ext uri="{FF2B5EF4-FFF2-40B4-BE49-F238E27FC236}">
                      <a16:creationId xmlns:a16="http://schemas.microsoft.com/office/drawing/2014/main" xmlns="" id="{04C6EDF7-1118-71AC-72A1-426D73218949}"/>
                    </a:ext>
                  </a:extLst>
                </p:cNvPr>
                <p:cNvPicPr>
                  <a:picLocks noChangeAspect="1"/>
                </p:cNvPicPr>
                <p:nvPr/>
              </p:nvPicPr>
              <p:blipFill>
                <a:blip r:embed="rId7"/>
                <a:stretch>
                  <a:fillRect/>
                </a:stretch>
              </p:blipFill>
              <p:spPr>
                <a:xfrm>
                  <a:off x="5525019" y="4186224"/>
                  <a:ext cx="469963" cy="469963"/>
                </a:xfrm>
                <a:prstGeom prst="rect">
                  <a:avLst/>
                </a:prstGeom>
              </p:spPr>
            </p:pic>
          </p:grpSp>
          <p:sp>
            <p:nvSpPr>
              <p:cNvPr id="23" name="Rectangle: Rounded Corners 36">
                <a:extLst>
                  <a:ext uri="{FF2B5EF4-FFF2-40B4-BE49-F238E27FC236}">
                    <a16:creationId xmlns:a16="http://schemas.microsoft.com/office/drawing/2014/main" xmlns="" id="{379E0B55-582D-400D-888D-30CC26CAF45C}"/>
                  </a:ext>
                </a:extLst>
              </p:cNvPr>
              <p:cNvSpPr/>
              <p:nvPr/>
            </p:nvSpPr>
            <p:spPr>
              <a:xfrm>
                <a:off x="7099221" y="3122833"/>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Tiêu</a:t>
                </a:r>
                <a:r>
                  <a:rPr lang="en-US" sz="44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chí đánh giá</a:t>
                </a:r>
                <a:endParaRPr 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p:txBody>
          </p:sp>
        </p:grpSp>
      </p:grpSp>
      <p:grpSp>
        <p:nvGrpSpPr>
          <p:cNvPr id="37" name="Group 83">
            <a:extLst>
              <a:ext uri="{FF2B5EF4-FFF2-40B4-BE49-F238E27FC236}">
                <a16:creationId xmlns:a16="http://schemas.microsoft.com/office/drawing/2014/main" xmlns="" id="{DBDFDF44-181E-A61B-4EF7-5F42669F0412}"/>
              </a:ext>
            </a:extLst>
          </p:cNvPr>
          <p:cNvGrpSpPr/>
          <p:nvPr/>
        </p:nvGrpSpPr>
        <p:grpSpPr>
          <a:xfrm>
            <a:off x="250984" y="1450107"/>
            <a:ext cx="5370828" cy="3077738"/>
            <a:chOff x="191198" y="3283173"/>
            <a:chExt cx="5370828" cy="3077738"/>
          </a:xfrm>
        </p:grpSpPr>
        <p:pic>
          <p:nvPicPr>
            <p:cNvPr id="47" name="Picture 21">
              <a:extLst>
                <a:ext uri="{FF2B5EF4-FFF2-40B4-BE49-F238E27FC236}">
                  <a16:creationId xmlns:a16="http://schemas.microsoft.com/office/drawing/2014/main" xmlns="" id="{D1A7207A-5E92-686A-929E-CA123929AF3D}"/>
                </a:ext>
              </a:extLst>
            </p:cNvPr>
            <p:cNvPicPr>
              <a:picLocks noChangeAspect="1"/>
            </p:cNvPicPr>
            <p:nvPr/>
          </p:nvPicPr>
          <p:blipFill>
            <a:blip r:embed="rId8"/>
            <a:srcRect/>
            <a:stretch>
              <a:fillRect/>
            </a:stretch>
          </p:blipFill>
          <p:spPr>
            <a:xfrm>
              <a:off x="311611" y="3283173"/>
              <a:ext cx="1143570" cy="1047796"/>
            </a:xfrm>
            <a:prstGeom prst="rect">
              <a:avLst/>
            </a:prstGeom>
          </p:spPr>
        </p:pic>
        <p:grpSp>
          <p:nvGrpSpPr>
            <p:cNvPr id="48" name="Group 61">
              <a:extLst>
                <a:ext uri="{FF2B5EF4-FFF2-40B4-BE49-F238E27FC236}">
                  <a16:creationId xmlns:a16="http://schemas.microsoft.com/office/drawing/2014/main" xmlns="" id="{3938B613-27D2-ABA4-BB14-F68782BD05A3}"/>
                </a:ext>
              </a:extLst>
            </p:cNvPr>
            <p:cNvGrpSpPr/>
            <p:nvPr/>
          </p:nvGrpSpPr>
          <p:grpSpPr>
            <a:xfrm>
              <a:off x="191198" y="3536070"/>
              <a:ext cx="5370828" cy="2824841"/>
              <a:chOff x="226098" y="3128920"/>
              <a:chExt cx="5370828" cy="2824841"/>
            </a:xfrm>
          </p:grpSpPr>
          <p:sp>
            <p:nvSpPr>
              <p:cNvPr id="49" name="Rectangle: Rounded Corners 37">
                <a:extLst>
                  <a:ext uri="{FF2B5EF4-FFF2-40B4-BE49-F238E27FC236}">
                    <a16:creationId xmlns:a16="http://schemas.microsoft.com/office/drawing/2014/main" xmlns="" id="{83FF5C22-9453-9694-A9D8-1C42E8399092}"/>
                  </a:ext>
                </a:extLst>
              </p:cNvPr>
              <p:cNvSpPr/>
              <p:nvPr/>
            </p:nvSpPr>
            <p:spPr>
              <a:xfrm>
                <a:off x="226098" y="3789681"/>
                <a:ext cx="5370828" cy="2164080"/>
              </a:xfrm>
              <a:prstGeom prst="roundRect">
                <a:avLst/>
              </a:prstGeom>
              <a:solidFill>
                <a:schemeClr val="bg1">
                  <a:alpha val="86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68325" algn="just">
                  <a:lnSpc>
                    <a:spcPct val="120000"/>
                  </a:lnSpc>
                </a:pPr>
                <a:r>
                  <a:rPr lang="en-US" sz="3200" b="0" i="0">
                    <a:solidFill>
                      <a:srgbClr val="000000"/>
                    </a:solidFill>
                    <a:effectLst/>
                    <a:latin typeface="UTM Duepuntozero" panose="02040603050506020204" pitchFamily="18" charset="0"/>
                  </a:rPr>
                  <a:t>Phân công đọc theo nhân vật.</a:t>
                </a:r>
              </a:p>
              <a:p>
                <a:pPr marL="568325" algn="just">
                  <a:lnSpc>
                    <a:spcPct val="120000"/>
                  </a:lnSpc>
                </a:pPr>
                <a:r>
                  <a:rPr lang="en-US" sz="3200" b="0" i="0">
                    <a:solidFill>
                      <a:srgbClr val="000000"/>
                    </a:solidFill>
                    <a:effectLst/>
                    <a:latin typeface="UTM Duepuntozero" panose="02040603050506020204" pitchFamily="18" charset="0"/>
                  </a:rPr>
                  <a:t>Tất cả thành viên đều đọc.</a:t>
                </a:r>
              </a:p>
              <a:p>
                <a:pPr marL="568325" algn="just">
                  <a:lnSpc>
                    <a:spcPct val="120000"/>
                  </a:lnSpc>
                </a:pPr>
                <a:r>
                  <a:rPr lang="en-US" sz="3200">
                    <a:solidFill>
                      <a:srgbClr val="000000"/>
                    </a:solidFill>
                    <a:latin typeface="UTM Duepuntozero" panose="02040603050506020204" pitchFamily="18" charset="0"/>
                  </a:rPr>
                  <a:t>Chú ý giọng đọc của nhân vật.</a:t>
                </a:r>
                <a:r>
                  <a:rPr lang="en-US" sz="3200" b="0" i="0">
                    <a:solidFill>
                      <a:srgbClr val="000000"/>
                    </a:solidFill>
                    <a:effectLst/>
                    <a:latin typeface="UTM Duepuntozero" panose="02040603050506020204" pitchFamily="18" charset="0"/>
                  </a:rPr>
                  <a:t> </a:t>
                </a:r>
                <a:endParaRPr lang="vi-VN" sz="3200" b="0" i="0">
                  <a:solidFill>
                    <a:srgbClr val="000000"/>
                  </a:solidFill>
                  <a:effectLst/>
                </a:endParaRPr>
              </a:p>
            </p:txBody>
          </p:sp>
          <p:sp>
            <p:nvSpPr>
              <p:cNvPr id="50" name="Rectangle: Rounded Corners 57">
                <a:extLst>
                  <a:ext uri="{FF2B5EF4-FFF2-40B4-BE49-F238E27FC236}">
                    <a16:creationId xmlns:a16="http://schemas.microsoft.com/office/drawing/2014/main" xmlns="" id="{ACBDEF96-5A93-4271-D685-51BC493BCC74}"/>
                  </a:ext>
                </a:extLst>
              </p:cNvPr>
              <p:cNvSpPr/>
              <p:nvPr/>
            </p:nvSpPr>
            <p:spPr>
              <a:xfrm>
                <a:off x="1529166" y="3128920"/>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Yêu</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Cầu</a:t>
                </a:r>
                <a:endPar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p:txBody>
          </p:sp>
          <p:pic>
            <p:nvPicPr>
              <p:cNvPr id="51" name="Picture 58">
                <a:extLst>
                  <a:ext uri="{FF2B5EF4-FFF2-40B4-BE49-F238E27FC236}">
                    <a16:creationId xmlns:a16="http://schemas.microsoft.com/office/drawing/2014/main" xmlns="" id="{1A6B54C5-BB64-C6E3-CD16-13010DBE809A}"/>
                  </a:ext>
                </a:extLst>
              </p:cNvPr>
              <p:cNvPicPr>
                <a:picLocks noChangeAspect="1"/>
              </p:cNvPicPr>
              <p:nvPr/>
            </p:nvPicPr>
            <p:blipFill>
              <a:blip r:embed="rId9"/>
              <a:stretch>
                <a:fillRect/>
              </a:stretch>
            </p:blipFill>
            <p:spPr>
              <a:xfrm flipH="1">
                <a:off x="324528" y="3950336"/>
                <a:ext cx="609091" cy="609091"/>
              </a:xfrm>
              <a:prstGeom prst="rect">
                <a:avLst/>
              </a:prstGeom>
            </p:spPr>
          </p:pic>
          <p:pic>
            <p:nvPicPr>
              <p:cNvPr id="52" name="Picture 59">
                <a:extLst>
                  <a:ext uri="{FF2B5EF4-FFF2-40B4-BE49-F238E27FC236}">
                    <a16:creationId xmlns:a16="http://schemas.microsoft.com/office/drawing/2014/main" xmlns="" id="{27746148-FBD5-CF4E-9278-7774984B23DB}"/>
                  </a:ext>
                </a:extLst>
              </p:cNvPr>
              <p:cNvPicPr>
                <a:picLocks noChangeAspect="1"/>
              </p:cNvPicPr>
              <p:nvPr/>
            </p:nvPicPr>
            <p:blipFill>
              <a:blip r:embed="rId9"/>
              <a:stretch>
                <a:fillRect/>
              </a:stretch>
            </p:blipFill>
            <p:spPr>
              <a:xfrm flipH="1">
                <a:off x="324528" y="4544021"/>
                <a:ext cx="609091" cy="609091"/>
              </a:xfrm>
              <a:prstGeom prst="rect">
                <a:avLst/>
              </a:prstGeom>
            </p:spPr>
          </p:pic>
          <p:pic>
            <p:nvPicPr>
              <p:cNvPr id="53" name="Picture 60">
                <a:extLst>
                  <a:ext uri="{FF2B5EF4-FFF2-40B4-BE49-F238E27FC236}">
                    <a16:creationId xmlns:a16="http://schemas.microsoft.com/office/drawing/2014/main" xmlns="" id="{669BFCCC-64BB-20D3-D5DC-24F89A4C8200}"/>
                  </a:ext>
                </a:extLst>
              </p:cNvPr>
              <p:cNvPicPr>
                <a:picLocks noChangeAspect="1"/>
              </p:cNvPicPr>
              <p:nvPr/>
            </p:nvPicPr>
            <p:blipFill>
              <a:blip r:embed="rId9"/>
              <a:stretch>
                <a:fillRect/>
              </a:stretch>
            </p:blipFill>
            <p:spPr>
              <a:xfrm flipH="1">
                <a:off x="324528" y="5242918"/>
                <a:ext cx="609091" cy="609091"/>
              </a:xfrm>
              <a:prstGeom prst="rect">
                <a:avLst/>
              </a:prstGeom>
            </p:spPr>
          </p:pic>
        </p:grpSp>
      </p:grpSp>
    </p:spTree>
    <p:extLst>
      <p:ext uri="{BB962C8B-B14F-4D97-AF65-F5344CB8AC3E}">
        <p14:creationId xmlns:p14="http://schemas.microsoft.com/office/powerpoint/2010/main" val="258702104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par>
                              <p:cTn id="11" fill="hold">
                                <p:stCondLst>
                                  <p:cond delay="1000"/>
                                </p:stCondLst>
                                <p:childTnLst>
                                  <p:par>
                                    <p:cTn id="12" presetID="2" presetClass="entr" presetSubtype="2" fill="hold" nodeType="afterEffect" p14:presetBounceEnd="77000">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14:bounceEnd="77000">
                                          <p:cBhvr additive="base">
                                            <p:cTn id="14" dur="1000" fill="hold"/>
                                            <p:tgtEl>
                                              <p:spTgt spid="12"/>
                                            </p:tgtEl>
                                            <p:attrNameLst>
                                              <p:attrName>ppt_x</p:attrName>
                                            </p:attrNameLst>
                                          </p:cBhvr>
                                          <p:tavLst>
                                            <p:tav tm="0">
                                              <p:val>
                                                <p:strVal val="1+#ppt_w/2"/>
                                              </p:val>
                                            </p:tav>
                                            <p:tav tm="100000">
                                              <p:val>
                                                <p:strVal val="#ppt_x"/>
                                              </p:val>
                                            </p:tav>
                                          </p:tavLst>
                                        </p:anim>
                                        <p:anim calcmode="lin" valueType="num" p14:bounceEnd="77000">
                                          <p:cBhvr additive="base">
                                            <p:cTn id="15" dur="10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Trò-chơi-chíu.wav"/>
                                            </p:tgtEl>
                                          </p:cMediaNode>
                                        </p:audio>
                                      </p:subTnLst>
                                    </p:cTn>
                                  </p:par>
                                </p:childTnLst>
                              </p:cTn>
                            </p:par>
                            <p:par>
                              <p:cTn id="16" fill="hold">
                                <p:stCondLst>
                                  <p:cond delay="2000"/>
                                </p:stCondLst>
                                <p:childTnLst>
                                  <p:par>
                                    <p:cTn id="17" presetID="18" presetClass="entr" presetSubtype="6"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strips(downRight)">
                                          <p:cBhvr>
                                            <p:cTn id="19" dur="500"/>
                                            <p:tgtEl>
                                              <p:spTgt spid="37"/>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par>
                                    <p:cTn id="20" presetID="18" presetClass="entr" presetSubtype="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Righ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000" fill="hold"/>
                                            <p:tgtEl>
                                              <p:spTgt spid="12"/>
                                            </p:tgtEl>
                                            <p:attrNameLst>
                                              <p:attrName>ppt_x</p:attrName>
                                            </p:attrNameLst>
                                          </p:cBhvr>
                                          <p:tavLst>
                                            <p:tav tm="0">
                                              <p:val>
                                                <p:strVal val="1+#ppt_w/2"/>
                                              </p:val>
                                            </p:tav>
                                            <p:tav tm="100000">
                                              <p:val>
                                                <p:strVal val="#ppt_x"/>
                                              </p:val>
                                            </p:tav>
                                          </p:tavLst>
                                        </p:anim>
                                        <p:anim calcmode="lin" valueType="num">
                                          <p:cBhvr additive="base">
                                            <p:cTn id="15" dur="10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11" name="Trò-chơi-chíu.wav"/>
                                            </p:tgtEl>
                                          </p:cMediaNode>
                                        </p:audio>
                                      </p:subTnLst>
                                    </p:cTn>
                                  </p:par>
                                </p:childTnLst>
                              </p:cTn>
                            </p:par>
                            <p:par>
                              <p:cTn id="16" fill="hold">
                                <p:stCondLst>
                                  <p:cond delay="2000"/>
                                </p:stCondLst>
                                <p:childTnLst>
                                  <p:par>
                                    <p:cTn id="17" presetID="18" presetClass="entr" presetSubtype="6"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strips(downRight)">
                                          <p:cBhvr>
                                            <p:cTn id="19" dur="500"/>
                                            <p:tgtEl>
                                              <p:spTgt spid="37"/>
                                            </p:tgtEl>
                                          </p:cBhvr>
                                        </p:animEffect>
                                      </p:childTnLst>
                                      <p:subTnLst>
                                        <p:audio>
                                          <p:cMediaNode>
                                            <p:cTn display="0" masterRel="sameClick">
                                              <p:stCondLst>
                                                <p:cond evt="begin" delay="0">
                                                  <p:tn val="17"/>
                                                </p:cond>
                                              </p:stCondLst>
                                              <p:endCondLst>
                                                <p:cond evt="onStopAudio" delay="0">
                                                  <p:tgtEl>
                                                    <p:sldTgt/>
                                                  </p:tgtEl>
                                                </p:cond>
                                              </p:endCondLst>
                                            </p:cTn>
                                            <p:tgtEl>
                                              <p:sndTgt r:embed="rId12" name="chimes.wav"/>
                                            </p:tgtEl>
                                          </p:cMediaNode>
                                        </p:audio>
                                      </p:subTnLst>
                                    </p:cTn>
                                  </p:par>
                                  <p:par>
                                    <p:cTn id="20" presetID="18" presetClass="entr" presetSubtype="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Righ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xmlns="" id="{54FB873E-C698-2159-745C-BDAA02FF4B92}"/>
              </a:ext>
            </a:extLst>
          </p:cNvPr>
          <p:cNvGrpSpPr/>
          <p:nvPr/>
        </p:nvGrpSpPr>
        <p:grpSpPr>
          <a:xfrm>
            <a:off x="89699" y="137160"/>
            <a:ext cx="12102301" cy="4093326"/>
            <a:chOff x="89699" y="0"/>
            <a:chExt cx="12102301" cy="4093326"/>
          </a:xfrm>
        </p:grpSpPr>
        <p:pic>
          <p:nvPicPr>
            <p:cNvPr id="3" name="Picture 7">
              <a:extLst>
                <a:ext uri="{FF2B5EF4-FFF2-40B4-BE49-F238E27FC236}">
                  <a16:creationId xmlns:a16="http://schemas.microsoft.com/office/drawing/2014/main" xmlns="" id="{653A07C5-D135-12F5-3415-B39F3A04EB8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714419" y="0"/>
              <a:ext cx="4477581" cy="3942137"/>
            </a:xfrm>
            <a:prstGeom prst="rect">
              <a:avLst/>
            </a:prstGeom>
          </p:spPr>
        </p:pic>
        <p:pic>
          <p:nvPicPr>
            <p:cNvPr id="4" name="Picture 7">
              <a:extLst>
                <a:ext uri="{FF2B5EF4-FFF2-40B4-BE49-F238E27FC236}">
                  <a16:creationId xmlns:a16="http://schemas.microsoft.com/office/drawing/2014/main" xmlns="" id="{46869680-9FEB-E9F5-9AC5-46851D6ACB9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9699" y="151189"/>
              <a:ext cx="4477581" cy="3942137"/>
            </a:xfrm>
            <a:prstGeom prst="rect">
              <a:avLst/>
            </a:prstGeom>
          </p:spPr>
        </p:pic>
        <p:grpSp>
          <p:nvGrpSpPr>
            <p:cNvPr id="5" name="Group 3">
              <a:extLst>
                <a:ext uri="{FF2B5EF4-FFF2-40B4-BE49-F238E27FC236}">
                  <a16:creationId xmlns:a16="http://schemas.microsoft.com/office/drawing/2014/main" xmlns="" id="{E2373147-1028-41C9-E8CA-CA999153ACC8}"/>
                </a:ext>
              </a:extLst>
            </p:cNvPr>
            <p:cNvGrpSpPr/>
            <p:nvPr/>
          </p:nvGrpSpPr>
          <p:grpSpPr>
            <a:xfrm>
              <a:off x="1071824" y="151189"/>
              <a:ext cx="10048352" cy="2783338"/>
              <a:chOff x="1071824" y="297594"/>
              <a:chExt cx="10048352" cy="2783338"/>
            </a:xfrm>
          </p:grpSpPr>
          <p:pic>
            <p:nvPicPr>
              <p:cNvPr id="6" name="Picture 12">
                <a:extLst>
                  <a:ext uri="{FF2B5EF4-FFF2-40B4-BE49-F238E27FC236}">
                    <a16:creationId xmlns:a16="http://schemas.microsoft.com/office/drawing/2014/main" xmlns="" id="{34CBEA7A-AF33-A0A9-49BD-F1B165FF2FF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632968" y="2159344"/>
                <a:ext cx="4696391" cy="921588"/>
              </a:xfrm>
              <a:prstGeom prst="rect">
                <a:avLst/>
              </a:prstGeom>
            </p:spPr>
          </p:pic>
          <p:grpSp>
            <p:nvGrpSpPr>
              <p:cNvPr id="7" name="Group 5">
                <a:extLst>
                  <a:ext uri="{FF2B5EF4-FFF2-40B4-BE49-F238E27FC236}">
                    <a16:creationId xmlns:a16="http://schemas.microsoft.com/office/drawing/2014/main" xmlns="" id="{32D6DE5B-24F7-C53C-FF73-B32BE934E186}"/>
                  </a:ext>
                </a:extLst>
              </p:cNvPr>
              <p:cNvGrpSpPr/>
              <p:nvPr/>
            </p:nvGrpSpPr>
            <p:grpSpPr>
              <a:xfrm>
                <a:off x="1071824" y="297594"/>
                <a:ext cx="10048352" cy="2270282"/>
                <a:chOff x="5250002" y="6570549"/>
                <a:chExt cx="13208091" cy="3278620"/>
              </a:xfrm>
            </p:grpSpPr>
            <p:sp>
              <p:nvSpPr>
                <p:cNvPr id="8" name="TextBox 6">
                  <a:extLst>
                    <a:ext uri="{FF2B5EF4-FFF2-40B4-BE49-F238E27FC236}">
                      <a16:creationId xmlns:a16="http://schemas.microsoft.com/office/drawing/2014/main" xmlns="" id="{DE5020C0-7284-A84E-125F-1485683879DD}"/>
                    </a:ext>
                  </a:extLst>
                </p:cNvPr>
                <p:cNvSpPr txBox="1"/>
                <p:nvPr/>
              </p:nvSpPr>
              <p:spPr>
                <a:xfrm>
                  <a:off x="5250005" y="6585061"/>
                  <a:ext cx="13208088" cy="3264108"/>
                </a:xfrm>
                <a:prstGeom prst="rect">
                  <a:avLst/>
                </a:prstGeom>
                <a:noFill/>
              </p:spPr>
              <p:txBody>
                <a:bodyPr wrap="square" rtlCol="0">
                  <a:spAutoFit/>
                </a:bodyPr>
                <a:lstStyle/>
                <a:p>
                  <a:pPr algn="ctr">
                    <a:lnSpc>
                      <a:spcPct val="130000"/>
                    </a:lnSpc>
                  </a:pPr>
                  <a:r>
                    <a:rPr lang="en-US" sz="11500" b="1">
                      <a:ln w="2762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ARCO Typography" panose="020B0603050302020204" pitchFamily="34" charset="2"/>
                    </a:rPr>
                    <a:t>KHỞI ĐỘNG</a:t>
                  </a:r>
                  <a:endParaRPr lang="en-US" sz="11500" b="1" dirty="0">
                    <a:ln w="2762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ARCO Typography" panose="020B0603050302020204" pitchFamily="34" charset="2"/>
                  </a:endParaRPr>
                </a:p>
              </p:txBody>
            </p:sp>
            <p:sp>
              <p:nvSpPr>
                <p:cNvPr id="9" name="TextBox 7">
                  <a:extLst>
                    <a:ext uri="{FF2B5EF4-FFF2-40B4-BE49-F238E27FC236}">
                      <a16:creationId xmlns:a16="http://schemas.microsoft.com/office/drawing/2014/main" xmlns="" id="{099A4DF5-6C8B-0FD1-757C-855CE6220463}"/>
                    </a:ext>
                  </a:extLst>
                </p:cNvPr>
                <p:cNvSpPr txBox="1"/>
                <p:nvPr/>
              </p:nvSpPr>
              <p:spPr>
                <a:xfrm>
                  <a:off x="5250002" y="6570549"/>
                  <a:ext cx="13208091" cy="3264109"/>
                </a:xfrm>
                <a:prstGeom prst="rect">
                  <a:avLst/>
                </a:prstGeom>
                <a:noFill/>
              </p:spPr>
              <p:txBody>
                <a:bodyPr wrap="square" rtlCol="0">
                  <a:spAutoFit/>
                </a:bodyPr>
                <a:lstStyle/>
                <a:p>
                  <a:pPr algn="ctr">
                    <a:lnSpc>
                      <a:spcPct val="130000"/>
                    </a:lnSpc>
                  </a:pPr>
                  <a:r>
                    <a:rPr lang="en-US" sz="115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ARCO Typography" panose="020B0603050302020204" pitchFamily="34" charset="2"/>
                    </a:rPr>
                    <a:t>K</a:t>
                  </a:r>
                  <a:r>
                    <a:rPr lang="en-US" sz="115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ARCO Typography" panose="020B0603050302020204" pitchFamily="34" charset="2"/>
                    </a:rPr>
                    <a:t>H</a:t>
                  </a:r>
                  <a:r>
                    <a:rPr lang="en-US" sz="115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ARCO Typography" panose="020B0603050302020204" pitchFamily="34" charset="2"/>
                    </a:rPr>
                    <a:t>Ở</a:t>
                  </a:r>
                  <a:r>
                    <a:rPr lang="en-US" sz="115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ARCO Typography" panose="020B0603050302020204" pitchFamily="34" charset="2"/>
                    </a:rPr>
                    <a:t>I</a:t>
                  </a:r>
                  <a:r>
                    <a:rPr lang="en-US" sz="115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ARCO Typography" panose="020B0603050302020204" pitchFamily="34" charset="2"/>
                    </a:rPr>
                    <a:t> </a:t>
                  </a:r>
                  <a:r>
                    <a:rPr lang="en-US" sz="11500" b="1">
                      <a:ln w="19050">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SVN-ARCO Typography" panose="020B0603050302020204" pitchFamily="34" charset="2"/>
                    </a:rPr>
                    <a:t>Đ</a:t>
                  </a:r>
                  <a:r>
                    <a:rPr lang="en-US" sz="115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ARCO Typography" panose="020B0603050302020204" pitchFamily="34" charset="2"/>
                    </a:rPr>
                    <a:t>Ộ</a:t>
                  </a:r>
                  <a:r>
                    <a:rPr lang="en-US" sz="115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ARCO Typography" panose="020B0603050302020204" pitchFamily="34" charset="2"/>
                    </a:rPr>
                    <a:t>N</a:t>
                  </a:r>
                  <a:r>
                    <a:rPr lang="en-US" sz="115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ARCO Typography" panose="020B0603050302020204" pitchFamily="34" charset="2"/>
                    </a:rPr>
                    <a:t>G</a:t>
                  </a:r>
                  <a:endParaRPr lang="en-US" sz="11500" b="1" dirty="0">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ARCO Typography" panose="020B0603050302020204" pitchFamily="34" charset="2"/>
                  </a:endParaRPr>
                </a:p>
              </p:txBody>
            </p:sp>
          </p:grpSp>
        </p:grpSp>
      </p:grpSp>
      <p:pic>
        <p:nvPicPr>
          <p:cNvPr id="20" name="Picture 6">
            <a:extLst>
              <a:ext uri="{FF2B5EF4-FFF2-40B4-BE49-F238E27FC236}">
                <a16:creationId xmlns:a16="http://schemas.microsoft.com/office/drawing/2014/main" xmlns="" id="{E2480FB0-0362-3812-2562-7E21F16E8954}"/>
              </a:ext>
            </a:extLst>
          </p:cNvPr>
          <p:cNvPicPr>
            <a:picLocks noChangeAspect="1"/>
          </p:cNvPicPr>
          <p:nvPr/>
        </p:nvPicPr>
        <p:blipFill>
          <a:blip r:embed="rId8"/>
          <a:srcRect/>
          <a:stretch>
            <a:fillRect/>
          </a:stretch>
        </p:blipFill>
        <p:spPr>
          <a:xfrm>
            <a:off x="2746193" y="3295941"/>
            <a:ext cx="3257042" cy="3460336"/>
          </a:xfrm>
          <a:prstGeom prst="rect">
            <a:avLst/>
          </a:prstGeom>
        </p:spPr>
      </p:pic>
      <p:pic>
        <p:nvPicPr>
          <p:cNvPr id="21" name="Picture 7">
            <a:extLst>
              <a:ext uri="{FF2B5EF4-FFF2-40B4-BE49-F238E27FC236}">
                <a16:creationId xmlns:a16="http://schemas.microsoft.com/office/drawing/2014/main" xmlns="" id="{F6A85C4F-956A-DC81-2AE8-01E49C6DD44F}"/>
              </a:ext>
            </a:extLst>
          </p:cNvPr>
          <p:cNvPicPr>
            <a:picLocks noChangeAspect="1"/>
          </p:cNvPicPr>
          <p:nvPr/>
        </p:nvPicPr>
        <p:blipFill>
          <a:blip r:embed="rId9"/>
          <a:srcRect/>
          <a:stretch>
            <a:fillRect/>
          </a:stretch>
        </p:blipFill>
        <p:spPr>
          <a:xfrm>
            <a:off x="6206472" y="3295940"/>
            <a:ext cx="2712241" cy="3433215"/>
          </a:xfrm>
          <a:prstGeom prst="rect">
            <a:avLst/>
          </a:prstGeom>
        </p:spPr>
      </p:pic>
    </p:spTree>
    <p:extLst>
      <p:ext uri="{BB962C8B-B14F-4D97-AF65-F5344CB8AC3E}">
        <p14:creationId xmlns:p14="http://schemas.microsoft.com/office/powerpoint/2010/main" val="390643935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2000">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6" presetClass="emph" presetSubtype="0" fill="hold" nodeType="afterEffect">
                                      <p:stCondLst>
                                        <p:cond delay="0"/>
                                      </p:stCondLst>
                                      <p:childTnLst>
                                        <p:animEffect transition="out" filter="fade">
                                          <p:cBhvr>
                                            <p:cTn id="11" dur="500" tmFilter="0, 0; .2, .5; .8, .5; 1, 0"/>
                                            <p:tgtEl>
                                              <p:spTgt spid="2"/>
                                            </p:tgtEl>
                                          </p:cBhvr>
                                        </p:animEffect>
                                        <p:animScale>
                                          <p:cBhvr>
                                            <p:cTn id="12" dur="250" autoRev="1" fill="hold"/>
                                            <p:tgtEl>
                                              <p:spTgt spid="2"/>
                                            </p:tgtEl>
                                          </p:cBhvr>
                                          <p:by x="105000" y="105000"/>
                                        </p:animScale>
                                      </p:childTnLst>
                                      <p:subTnLst>
                                        <p:audio>
                                          <p:cMediaNode>
                                            <p:cTn display="0" masterRel="sameClick">
                                              <p:stCondLst>
                                                <p:cond evt="begin" delay="0">
                                                  <p:tn val="10"/>
                                                </p:cond>
                                              </p:stCondLst>
                                              <p:endCondLst>
                                                <p:cond evt="onStopAudio" delay="0">
                                                  <p:tgtEl>
                                                    <p:sldTgt/>
                                                  </p:tgtEl>
                                                </p:cond>
                                              </p:endCondLst>
                                            </p:cTn>
                                            <p:tgtEl>
                                              <p:sndTgt r:embed="rId2" name="Trò-chơi-chíu.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14:presetBounceEnd="80000">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14:bounceEnd="80000">
                                          <p:cBhvr additive="base">
                                            <p:cTn id="17" dur="1000" fill="hold"/>
                                            <p:tgtEl>
                                              <p:spTgt spid="20"/>
                                            </p:tgtEl>
                                            <p:attrNameLst>
                                              <p:attrName>ppt_x</p:attrName>
                                            </p:attrNameLst>
                                          </p:cBhvr>
                                          <p:tavLst>
                                            <p:tav tm="0">
                                              <p:val>
                                                <p:strVal val="#ppt_x"/>
                                              </p:val>
                                            </p:tav>
                                            <p:tav tm="100000">
                                              <p:val>
                                                <p:strVal val="#ppt_x"/>
                                              </p:val>
                                            </p:tav>
                                          </p:tavLst>
                                        </p:anim>
                                        <p:anim calcmode="lin" valueType="num" p14:bounceEnd="80000">
                                          <p:cBhvr additive="base">
                                            <p:cTn id="18" dur="10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14:presetBounceEnd="80000">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14:bounceEnd="80000">
                                          <p:cBhvr additive="base">
                                            <p:cTn id="21" dur="1000" fill="hold"/>
                                            <p:tgtEl>
                                              <p:spTgt spid="21"/>
                                            </p:tgtEl>
                                            <p:attrNameLst>
                                              <p:attrName>ppt_x</p:attrName>
                                            </p:attrNameLst>
                                          </p:cBhvr>
                                          <p:tavLst>
                                            <p:tav tm="0">
                                              <p:val>
                                                <p:strVal val="#ppt_x"/>
                                              </p:val>
                                            </p:tav>
                                            <p:tav tm="100000">
                                              <p:val>
                                                <p:strVal val="#ppt_x"/>
                                              </p:val>
                                            </p:tav>
                                          </p:tavLst>
                                        </p:anim>
                                        <p:anim calcmode="lin" valueType="num" p14:bounceEnd="80000">
                                          <p:cBhvr additive="base">
                                            <p:cTn id="22" dur="100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6" presetClass="emph" presetSubtype="0" fill="hold" nodeType="afterEffect">
                                      <p:stCondLst>
                                        <p:cond delay="0"/>
                                      </p:stCondLst>
                                      <p:childTnLst>
                                        <p:animEffect transition="out" filter="fade">
                                          <p:cBhvr>
                                            <p:cTn id="11" dur="500" tmFilter="0, 0; .2, .5; .8, .5; 1, 0"/>
                                            <p:tgtEl>
                                              <p:spTgt spid="2"/>
                                            </p:tgtEl>
                                          </p:cBhvr>
                                        </p:animEffect>
                                        <p:animScale>
                                          <p:cBhvr>
                                            <p:cTn id="12" dur="250" autoRev="1" fill="hold"/>
                                            <p:tgtEl>
                                              <p:spTgt spid="2"/>
                                            </p:tgtEl>
                                          </p:cBhvr>
                                          <p:by x="105000" y="105000"/>
                                        </p:animScale>
                                      </p:childTnLst>
                                      <p:subTnLst>
                                        <p:audio>
                                          <p:cMediaNode>
                                            <p:cTn display="0" masterRel="sameClick">
                                              <p:stCondLst>
                                                <p:cond evt="begin" delay="0">
                                                  <p:tn val="10"/>
                                                </p:cond>
                                              </p:stCondLst>
                                              <p:endCondLst>
                                                <p:cond evt="onStopAudio" delay="0">
                                                  <p:tgtEl>
                                                    <p:sldTgt/>
                                                  </p:tgtEl>
                                                </p:cond>
                                              </p:endCondLst>
                                            </p:cTn>
                                            <p:tgtEl>
                                              <p:sndTgt r:embed="rId10" name="Trò-chơi-chíu.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ppt_x"/>
                                              </p:val>
                                            </p:tav>
                                            <p:tav tm="100000">
                                              <p:val>
                                                <p:strVal val="#ppt_x"/>
                                              </p:val>
                                            </p:tav>
                                          </p:tavLst>
                                        </p:anim>
                                        <p:anim calcmode="lin" valueType="num">
                                          <p:cBhvr additive="base">
                                            <p:cTn id="18" dur="10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1000" fill="hold"/>
                                            <p:tgtEl>
                                              <p:spTgt spid="21"/>
                                            </p:tgtEl>
                                            <p:attrNameLst>
                                              <p:attrName>ppt_x</p:attrName>
                                            </p:attrNameLst>
                                          </p:cBhvr>
                                          <p:tavLst>
                                            <p:tav tm="0">
                                              <p:val>
                                                <p:strVal val="#ppt_x"/>
                                              </p:val>
                                            </p:tav>
                                            <p:tav tm="100000">
                                              <p:val>
                                                <p:strVal val="#ppt_x"/>
                                              </p:val>
                                            </p:tav>
                                          </p:tavLst>
                                        </p:anim>
                                        <p:anim calcmode="lin" valueType="num">
                                          <p:cBhvr additive="base">
                                            <p:cTn id="22" dur="100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10"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11">
            <a:extLst>
              <a:ext uri="{FF2B5EF4-FFF2-40B4-BE49-F238E27FC236}">
                <a16:creationId xmlns:a16="http://schemas.microsoft.com/office/drawing/2014/main" xmlns="" id="{19F4005F-3C60-F076-FDD2-F509EFE2DCC2}"/>
              </a:ext>
            </a:extLst>
          </p:cNvPr>
          <p:cNvGrpSpPr/>
          <p:nvPr/>
        </p:nvGrpSpPr>
        <p:grpSpPr>
          <a:xfrm>
            <a:off x="3630861" y="134634"/>
            <a:ext cx="4930277" cy="923330"/>
            <a:chOff x="-555806" y="0"/>
            <a:chExt cx="4930277" cy="923330"/>
          </a:xfrm>
        </p:grpSpPr>
        <p:sp>
          <p:nvSpPr>
            <p:cNvPr id="47" name="文本框 18">
              <a:extLst>
                <a:ext uri="{FF2B5EF4-FFF2-40B4-BE49-F238E27FC236}">
                  <a16:creationId xmlns:a16="http://schemas.microsoft.com/office/drawing/2014/main" xmlns="" id="{F49A43E1-4350-3BB0-0D4A-C73A35971773}"/>
                </a:ext>
              </a:extLst>
            </p:cNvPr>
            <p:cNvSpPr txBox="1"/>
            <p:nvPr/>
          </p:nvSpPr>
          <p:spPr>
            <a:xfrm>
              <a:off x="-555806" y="0"/>
              <a:ext cx="4930277" cy="923330"/>
            </a:xfrm>
            <a:prstGeom prst="rect">
              <a:avLst/>
            </a:prstGeom>
            <a:noFill/>
          </p:spPr>
          <p:txBody>
            <a:bodyPr wrap="square" rtlCol="0">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400">
                  <a:ln w="26035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9Slide05 Phobia" panose="02000506000000020003" pitchFamily="2" charset="0"/>
                  <a:ea typeface="+mn-ea"/>
                </a:rPr>
                <a:t>Hoạt động:</a:t>
              </a:r>
              <a:endParaRPr lang="zh-CN" altLang="en-US" sz="5400" dirty="0">
                <a:ln w="26035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9Slide05 Phobia" panose="02000506000000020003" pitchFamily="2" charset="0"/>
                <a:ea typeface="+mn-ea"/>
              </a:endParaRPr>
            </a:p>
          </p:txBody>
        </p:sp>
        <p:sp>
          <p:nvSpPr>
            <p:cNvPr id="48" name="文本框 18">
              <a:extLst>
                <a:ext uri="{FF2B5EF4-FFF2-40B4-BE49-F238E27FC236}">
                  <a16:creationId xmlns:a16="http://schemas.microsoft.com/office/drawing/2014/main" xmlns="" id="{E3515163-D837-82FE-78F7-1EE4EAE3D177}"/>
                </a:ext>
              </a:extLst>
            </p:cNvPr>
            <p:cNvSpPr txBox="1"/>
            <p:nvPr/>
          </p:nvSpPr>
          <p:spPr>
            <a:xfrm>
              <a:off x="-333125" y="0"/>
              <a:ext cx="4484914" cy="923330"/>
            </a:xfrm>
            <a:prstGeom prst="rect">
              <a:avLst/>
            </a:prstGeom>
            <a:noFill/>
          </p:spPr>
          <p:txBody>
            <a:bodyPr wrap="square" rtlCol="0">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a:solidFill>
                    <a:srgbClr val="FF66FF"/>
                  </a:solidFill>
                  <a:effectLst/>
                  <a:uLnTx/>
                  <a:uFillTx/>
                  <a:latin typeface="#9Slide05 Phobia" panose="02000506000000020003" pitchFamily="2" charset="0"/>
                </a:rPr>
                <a:t>Hoạt động:</a:t>
              </a:r>
              <a:endParaRPr kumimoji="0" lang="zh-CN" altLang="en-US" sz="5400" b="1" i="0" u="none" strike="noStrike" kern="1200" cap="none" spc="0" normalizeH="0" baseline="0" noProof="0" dirty="0">
                <a:solidFill>
                  <a:srgbClr val="FF66FF"/>
                </a:solidFill>
                <a:effectLst/>
                <a:uLnTx/>
                <a:uFillTx/>
                <a:latin typeface="#9Slide05 Phobia" panose="02000506000000020003" pitchFamily="2" charset="0"/>
              </a:endParaRPr>
            </a:p>
          </p:txBody>
        </p:sp>
      </p:grpSp>
      <p:grpSp>
        <p:nvGrpSpPr>
          <p:cNvPr id="2" name="Group 76">
            <a:extLst>
              <a:ext uri="{FF2B5EF4-FFF2-40B4-BE49-F238E27FC236}">
                <a16:creationId xmlns:a16="http://schemas.microsoft.com/office/drawing/2014/main" xmlns="" id="{1DF184A0-ABAD-BF4B-A0F4-12705AE463C5}"/>
              </a:ext>
            </a:extLst>
          </p:cNvPr>
          <p:cNvGrpSpPr/>
          <p:nvPr/>
        </p:nvGrpSpPr>
        <p:grpSpPr>
          <a:xfrm>
            <a:off x="2810268" y="2695125"/>
            <a:ext cx="6713560" cy="3522795"/>
            <a:chOff x="6096000" y="3244032"/>
            <a:chExt cx="5681359" cy="2640970"/>
          </a:xfrm>
        </p:grpSpPr>
        <p:sp>
          <p:nvSpPr>
            <p:cNvPr id="4" name="Rectangle: Rounded Corners 75">
              <a:extLst>
                <a:ext uri="{FF2B5EF4-FFF2-40B4-BE49-F238E27FC236}">
                  <a16:creationId xmlns:a16="http://schemas.microsoft.com/office/drawing/2014/main" xmlns="" id="{0D42F00C-EB32-4D46-5CA0-721BD370827C}"/>
                </a:ext>
              </a:extLst>
            </p:cNvPr>
            <p:cNvSpPr/>
            <p:nvPr/>
          </p:nvSpPr>
          <p:spPr>
            <a:xfrm>
              <a:off x="6096000" y="3789681"/>
              <a:ext cx="5681359" cy="2095321"/>
            </a:xfrm>
            <a:prstGeom prst="roundRect">
              <a:avLst/>
            </a:prstGeom>
            <a:solidFill>
              <a:schemeClr val="bg1">
                <a:alpha val="86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0000"/>
                </a:lnSpc>
              </a:pPr>
              <a:r>
                <a:rPr lang="en-US" sz="4400">
                  <a:solidFill>
                    <a:srgbClr val="000000"/>
                  </a:solidFill>
                  <a:latin typeface="UTM Duepuntozero" panose="02040603050506020204" pitchFamily="18" charset="0"/>
                </a:rPr>
                <a:t>1. Đọc đúng.</a:t>
              </a:r>
            </a:p>
            <a:p>
              <a:pPr algn="just">
                <a:lnSpc>
                  <a:spcPct val="110000"/>
                </a:lnSpc>
              </a:pPr>
              <a:r>
                <a:rPr lang="en-US" sz="4400">
                  <a:solidFill>
                    <a:srgbClr val="000000"/>
                  </a:solidFill>
                  <a:latin typeface="UTM Duepuntozero" panose="02040603050506020204" pitchFamily="18" charset="0"/>
                </a:rPr>
                <a:t>2. Đọc to, rõ.</a:t>
              </a:r>
            </a:p>
            <a:p>
              <a:pPr algn="just">
                <a:lnSpc>
                  <a:spcPct val="110000"/>
                </a:lnSpc>
              </a:pPr>
              <a:r>
                <a:rPr lang="en-US" sz="4400">
                  <a:solidFill>
                    <a:srgbClr val="000000"/>
                  </a:solidFill>
                  <a:latin typeface="UTM Duepuntozero" panose="02040603050506020204" pitchFamily="18" charset="0"/>
                </a:rPr>
                <a:t>3. Ngắt, nghỉ đúng chỗ.</a:t>
              </a:r>
              <a:endParaRPr lang="vi-VN" sz="4400" b="0" i="0">
                <a:solidFill>
                  <a:srgbClr val="000000"/>
                </a:solidFill>
                <a:effectLst/>
              </a:endParaRPr>
            </a:p>
          </p:txBody>
        </p:sp>
        <p:grpSp>
          <p:nvGrpSpPr>
            <p:cNvPr id="5" name="Group 66">
              <a:extLst>
                <a:ext uri="{FF2B5EF4-FFF2-40B4-BE49-F238E27FC236}">
                  <a16:creationId xmlns:a16="http://schemas.microsoft.com/office/drawing/2014/main" xmlns="" id="{9CB0768F-2FC0-F8B0-5025-EC48CCDC4F11}"/>
                </a:ext>
              </a:extLst>
            </p:cNvPr>
            <p:cNvGrpSpPr/>
            <p:nvPr/>
          </p:nvGrpSpPr>
          <p:grpSpPr>
            <a:xfrm>
              <a:off x="8317721" y="4072844"/>
              <a:ext cx="1628460" cy="469964"/>
              <a:chOff x="3146685" y="4265331"/>
              <a:chExt cx="1628460" cy="469964"/>
            </a:xfrm>
          </p:grpSpPr>
          <p:pic>
            <p:nvPicPr>
              <p:cNvPr id="19" name="Picture 63">
                <a:extLst>
                  <a:ext uri="{FF2B5EF4-FFF2-40B4-BE49-F238E27FC236}">
                    <a16:creationId xmlns:a16="http://schemas.microsoft.com/office/drawing/2014/main" xmlns="" id="{CD45A7C0-F357-5016-88C0-91C264F62C47}"/>
                  </a:ext>
                </a:extLst>
              </p:cNvPr>
              <p:cNvPicPr>
                <a:picLocks noChangeAspect="1"/>
              </p:cNvPicPr>
              <p:nvPr/>
            </p:nvPicPr>
            <p:blipFill>
              <a:blip r:embed="rId4"/>
              <a:stretch>
                <a:fillRect/>
              </a:stretch>
            </p:blipFill>
            <p:spPr>
              <a:xfrm>
                <a:off x="3703360" y="4265332"/>
                <a:ext cx="515110" cy="469963"/>
              </a:xfrm>
              <a:prstGeom prst="rect">
                <a:avLst/>
              </a:prstGeom>
            </p:spPr>
          </p:pic>
          <p:pic>
            <p:nvPicPr>
              <p:cNvPr id="20" name="Picture 64">
                <a:extLst>
                  <a:ext uri="{FF2B5EF4-FFF2-40B4-BE49-F238E27FC236}">
                    <a16:creationId xmlns:a16="http://schemas.microsoft.com/office/drawing/2014/main" xmlns="" id="{697A6BB0-6391-456E-F3C6-02B3B2CC32B2}"/>
                  </a:ext>
                </a:extLst>
              </p:cNvPr>
              <p:cNvPicPr>
                <a:picLocks noChangeAspect="1"/>
              </p:cNvPicPr>
              <p:nvPr/>
            </p:nvPicPr>
            <p:blipFill>
              <a:blip r:embed="rId5"/>
              <a:stretch>
                <a:fillRect/>
              </a:stretch>
            </p:blipFill>
            <p:spPr>
              <a:xfrm>
                <a:off x="3146685" y="4265331"/>
                <a:ext cx="515110" cy="469963"/>
              </a:xfrm>
              <a:prstGeom prst="rect">
                <a:avLst/>
              </a:prstGeom>
            </p:spPr>
          </p:pic>
          <p:pic>
            <p:nvPicPr>
              <p:cNvPr id="22" name="Picture 65">
                <a:extLst>
                  <a:ext uri="{FF2B5EF4-FFF2-40B4-BE49-F238E27FC236}">
                    <a16:creationId xmlns:a16="http://schemas.microsoft.com/office/drawing/2014/main" xmlns="" id="{C904428D-9B0D-00DA-CF04-0CB9D375DF65}"/>
                  </a:ext>
                </a:extLst>
              </p:cNvPr>
              <p:cNvPicPr>
                <a:picLocks noChangeAspect="1"/>
              </p:cNvPicPr>
              <p:nvPr/>
            </p:nvPicPr>
            <p:blipFill>
              <a:blip r:embed="rId6"/>
              <a:stretch>
                <a:fillRect/>
              </a:stretch>
            </p:blipFill>
            <p:spPr>
              <a:xfrm>
                <a:off x="4260035" y="4265332"/>
                <a:ext cx="515110" cy="469963"/>
              </a:xfrm>
              <a:prstGeom prst="rect">
                <a:avLst/>
              </a:prstGeom>
            </p:spPr>
          </p:pic>
        </p:grpSp>
        <p:grpSp>
          <p:nvGrpSpPr>
            <p:cNvPr id="6" name="Group 67">
              <a:extLst>
                <a:ext uri="{FF2B5EF4-FFF2-40B4-BE49-F238E27FC236}">
                  <a16:creationId xmlns:a16="http://schemas.microsoft.com/office/drawing/2014/main" xmlns="" id="{77601B9E-89AE-ADDB-4606-CFBE68E2E108}"/>
                </a:ext>
              </a:extLst>
            </p:cNvPr>
            <p:cNvGrpSpPr/>
            <p:nvPr/>
          </p:nvGrpSpPr>
          <p:grpSpPr>
            <a:xfrm>
              <a:off x="8621616" y="4602563"/>
              <a:ext cx="1628458" cy="469963"/>
              <a:chOff x="3343889" y="4219325"/>
              <a:chExt cx="1628458" cy="469963"/>
            </a:xfrm>
          </p:grpSpPr>
          <p:pic>
            <p:nvPicPr>
              <p:cNvPr id="12" name="Picture 68">
                <a:extLst>
                  <a:ext uri="{FF2B5EF4-FFF2-40B4-BE49-F238E27FC236}">
                    <a16:creationId xmlns:a16="http://schemas.microsoft.com/office/drawing/2014/main" xmlns="" id="{3A8A14FF-7600-7C1F-DB3C-92AE3169539D}"/>
                  </a:ext>
                </a:extLst>
              </p:cNvPr>
              <p:cNvPicPr>
                <a:picLocks noChangeAspect="1"/>
              </p:cNvPicPr>
              <p:nvPr/>
            </p:nvPicPr>
            <p:blipFill>
              <a:blip r:embed="rId4"/>
              <a:stretch>
                <a:fillRect/>
              </a:stretch>
            </p:blipFill>
            <p:spPr>
              <a:xfrm>
                <a:off x="3900563" y="4219325"/>
                <a:ext cx="515110" cy="469963"/>
              </a:xfrm>
              <a:prstGeom prst="rect">
                <a:avLst/>
              </a:prstGeom>
            </p:spPr>
          </p:pic>
          <p:pic>
            <p:nvPicPr>
              <p:cNvPr id="13" name="Picture 69">
                <a:extLst>
                  <a:ext uri="{FF2B5EF4-FFF2-40B4-BE49-F238E27FC236}">
                    <a16:creationId xmlns:a16="http://schemas.microsoft.com/office/drawing/2014/main" xmlns="" id="{D88591D4-FBB2-4664-F6EA-F3CFC90212DF}"/>
                  </a:ext>
                </a:extLst>
              </p:cNvPr>
              <p:cNvPicPr>
                <a:picLocks noChangeAspect="1"/>
              </p:cNvPicPr>
              <p:nvPr/>
            </p:nvPicPr>
            <p:blipFill>
              <a:blip r:embed="rId5"/>
              <a:stretch>
                <a:fillRect/>
              </a:stretch>
            </p:blipFill>
            <p:spPr>
              <a:xfrm>
                <a:off x="3343889" y="4219325"/>
                <a:ext cx="515110" cy="469963"/>
              </a:xfrm>
              <a:prstGeom prst="rect">
                <a:avLst/>
              </a:prstGeom>
            </p:spPr>
          </p:pic>
          <p:pic>
            <p:nvPicPr>
              <p:cNvPr id="18" name="Picture 70">
                <a:extLst>
                  <a:ext uri="{FF2B5EF4-FFF2-40B4-BE49-F238E27FC236}">
                    <a16:creationId xmlns:a16="http://schemas.microsoft.com/office/drawing/2014/main" xmlns="" id="{A258DC8F-42DE-4DB5-02D1-27D3077E0DBB}"/>
                  </a:ext>
                </a:extLst>
              </p:cNvPr>
              <p:cNvPicPr>
                <a:picLocks noChangeAspect="1"/>
              </p:cNvPicPr>
              <p:nvPr/>
            </p:nvPicPr>
            <p:blipFill>
              <a:blip r:embed="rId6"/>
              <a:stretch>
                <a:fillRect/>
              </a:stretch>
            </p:blipFill>
            <p:spPr>
              <a:xfrm>
                <a:off x="4457237" y="4219325"/>
                <a:ext cx="515110" cy="469963"/>
              </a:xfrm>
              <a:prstGeom prst="rect">
                <a:avLst/>
              </a:prstGeom>
            </p:spPr>
          </p:pic>
        </p:grpSp>
        <p:grpSp>
          <p:nvGrpSpPr>
            <p:cNvPr id="7" name="Group 71">
              <a:extLst>
                <a:ext uri="{FF2B5EF4-FFF2-40B4-BE49-F238E27FC236}">
                  <a16:creationId xmlns:a16="http://schemas.microsoft.com/office/drawing/2014/main" xmlns="" id="{22167938-7098-A9C1-8E30-E4BB60772799}"/>
                </a:ext>
              </a:extLst>
            </p:cNvPr>
            <p:cNvGrpSpPr/>
            <p:nvPr/>
          </p:nvGrpSpPr>
          <p:grpSpPr>
            <a:xfrm>
              <a:off x="10073799" y="5148211"/>
              <a:ext cx="1583311" cy="469964"/>
              <a:chOff x="3271688" y="4179088"/>
              <a:chExt cx="1583311" cy="469964"/>
            </a:xfrm>
          </p:grpSpPr>
          <p:pic>
            <p:nvPicPr>
              <p:cNvPr id="9" name="Picture 72">
                <a:extLst>
                  <a:ext uri="{FF2B5EF4-FFF2-40B4-BE49-F238E27FC236}">
                    <a16:creationId xmlns:a16="http://schemas.microsoft.com/office/drawing/2014/main" xmlns="" id="{0CAB67E6-D51D-5DD2-D289-9815B6FCFF3B}"/>
                  </a:ext>
                </a:extLst>
              </p:cNvPr>
              <p:cNvPicPr>
                <a:picLocks noChangeAspect="1"/>
              </p:cNvPicPr>
              <p:nvPr/>
            </p:nvPicPr>
            <p:blipFill>
              <a:blip r:embed="rId4"/>
              <a:stretch>
                <a:fillRect/>
              </a:stretch>
            </p:blipFill>
            <p:spPr>
              <a:xfrm>
                <a:off x="3828362" y="4179089"/>
                <a:ext cx="469963" cy="469963"/>
              </a:xfrm>
              <a:prstGeom prst="rect">
                <a:avLst/>
              </a:prstGeom>
            </p:spPr>
          </p:pic>
          <p:pic>
            <p:nvPicPr>
              <p:cNvPr id="10" name="Picture 73">
                <a:extLst>
                  <a:ext uri="{FF2B5EF4-FFF2-40B4-BE49-F238E27FC236}">
                    <a16:creationId xmlns:a16="http://schemas.microsoft.com/office/drawing/2014/main" xmlns="" id="{FFEDD88B-85E5-8DD6-0CC4-25A145E98E8E}"/>
                  </a:ext>
                </a:extLst>
              </p:cNvPr>
              <p:cNvPicPr>
                <a:picLocks noChangeAspect="1"/>
              </p:cNvPicPr>
              <p:nvPr/>
            </p:nvPicPr>
            <p:blipFill>
              <a:blip r:embed="rId5"/>
              <a:stretch>
                <a:fillRect/>
              </a:stretch>
            </p:blipFill>
            <p:spPr>
              <a:xfrm>
                <a:off x="3271688" y="4179088"/>
                <a:ext cx="469963" cy="469963"/>
              </a:xfrm>
              <a:prstGeom prst="rect">
                <a:avLst/>
              </a:prstGeom>
            </p:spPr>
          </p:pic>
          <p:pic>
            <p:nvPicPr>
              <p:cNvPr id="11" name="Picture 74">
                <a:extLst>
                  <a:ext uri="{FF2B5EF4-FFF2-40B4-BE49-F238E27FC236}">
                    <a16:creationId xmlns:a16="http://schemas.microsoft.com/office/drawing/2014/main" xmlns="" id="{10B14A70-A760-60B3-1975-5832BA64ED18}"/>
                  </a:ext>
                </a:extLst>
              </p:cNvPr>
              <p:cNvPicPr>
                <a:picLocks noChangeAspect="1"/>
              </p:cNvPicPr>
              <p:nvPr/>
            </p:nvPicPr>
            <p:blipFill>
              <a:blip r:embed="rId6"/>
              <a:stretch>
                <a:fillRect/>
              </a:stretch>
            </p:blipFill>
            <p:spPr>
              <a:xfrm>
                <a:off x="4385036" y="4179089"/>
                <a:ext cx="469963" cy="469963"/>
              </a:xfrm>
              <a:prstGeom prst="rect">
                <a:avLst/>
              </a:prstGeom>
            </p:spPr>
          </p:pic>
        </p:grpSp>
        <p:sp>
          <p:nvSpPr>
            <p:cNvPr id="8" name="Rectangle: Rounded Corners 36">
              <a:extLst>
                <a:ext uri="{FF2B5EF4-FFF2-40B4-BE49-F238E27FC236}">
                  <a16:creationId xmlns:a16="http://schemas.microsoft.com/office/drawing/2014/main" xmlns="" id="{47B626AB-7861-CDAE-A955-F99147CB3676}"/>
                </a:ext>
              </a:extLst>
            </p:cNvPr>
            <p:cNvSpPr/>
            <p:nvPr/>
          </p:nvSpPr>
          <p:spPr>
            <a:xfrm>
              <a:off x="6470488" y="3244032"/>
              <a:ext cx="4924028"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Pony" panose="02000000000000000000" pitchFamily="2" charset="0"/>
                </a:rPr>
                <a:t>Tiêu</a:t>
              </a:r>
              <a:r>
                <a:rPr lang="en-US" sz="48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Pony" panose="02000000000000000000" pitchFamily="2" charset="0"/>
                </a:rPr>
                <a:t> chí đánh giá</a:t>
              </a:r>
              <a:endPar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Pony" panose="02000000000000000000" pitchFamily="2" charset="0"/>
              </a:endParaRPr>
            </a:p>
          </p:txBody>
        </p:sp>
      </p:grpSp>
      <p:pic>
        <p:nvPicPr>
          <p:cNvPr id="69" name="Picture 6">
            <a:extLst>
              <a:ext uri="{FF2B5EF4-FFF2-40B4-BE49-F238E27FC236}">
                <a16:creationId xmlns:a16="http://schemas.microsoft.com/office/drawing/2014/main" xmlns="" id="{748828B3-B214-70D8-20E0-AB9793886EAB}"/>
              </a:ext>
            </a:extLst>
          </p:cNvPr>
          <p:cNvPicPr>
            <a:picLocks noChangeAspect="1"/>
          </p:cNvPicPr>
          <p:nvPr/>
        </p:nvPicPr>
        <p:blipFill>
          <a:blip r:embed="rId7"/>
          <a:srcRect/>
          <a:stretch>
            <a:fillRect/>
          </a:stretch>
        </p:blipFill>
        <p:spPr>
          <a:xfrm>
            <a:off x="-40007" y="3583415"/>
            <a:ext cx="2919272" cy="3101483"/>
          </a:xfrm>
          <a:prstGeom prst="rect">
            <a:avLst/>
          </a:prstGeom>
        </p:spPr>
      </p:pic>
      <p:pic>
        <p:nvPicPr>
          <p:cNvPr id="70" name="Picture 7">
            <a:extLst>
              <a:ext uri="{FF2B5EF4-FFF2-40B4-BE49-F238E27FC236}">
                <a16:creationId xmlns:a16="http://schemas.microsoft.com/office/drawing/2014/main" xmlns="" id="{271B5F7E-DCAA-949E-34B3-52DC0308DA55}"/>
              </a:ext>
            </a:extLst>
          </p:cNvPr>
          <p:cNvPicPr>
            <a:picLocks noChangeAspect="1"/>
          </p:cNvPicPr>
          <p:nvPr/>
        </p:nvPicPr>
        <p:blipFill>
          <a:blip r:embed="rId8"/>
          <a:srcRect/>
          <a:stretch>
            <a:fillRect/>
          </a:stretch>
        </p:blipFill>
        <p:spPr>
          <a:xfrm>
            <a:off x="9593380" y="3583415"/>
            <a:ext cx="2430969" cy="3077175"/>
          </a:xfrm>
          <a:prstGeom prst="rect">
            <a:avLst/>
          </a:prstGeom>
        </p:spPr>
      </p:pic>
      <p:grpSp>
        <p:nvGrpSpPr>
          <p:cNvPr id="32" name="Group 10">
            <a:extLst>
              <a:ext uri="{FF2B5EF4-FFF2-40B4-BE49-F238E27FC236}">
                <a16:creationId xmlns:a16="http://schemas.microsoft.com/office/drawing/2014/main" xmlns="" id="{80EB32A8-DDE5-60BD-453F-A73C464D9C6D}"/>
              </a:ext>
            </a:extLst>
          </p:cNvPr>
          <p:cNvGrpSpPr/>
          <p:nvPr/>
        </p:nvGrpSpPr>
        <p:grpSpPr>
          <a:xfrm>
            <a:off x="64665" y="1374547"/>
            <a:ext cx="12057568" cy="987739"/>
            <a:chOff x="712557" y="1660810"/>
            <a:chExt cx="16873686" cy="987739"/>
          </a:xfrm>
        </p:grpSpPr>
        <p:sp>
          <p:nvSpPr>
            <p:cNvPr id="33" name="TextBox 11">
              <a:extLst>
                <a:ext uri="{FF2B5EF4-FFF2-40B4-BE49-F238E27FC236}">
                  <a16:creationId xmlns:a16="http://schemas.microsoft.com/office/drawing/2014/main" xmlns="" id="{09F4DE88-269C-F169-F7D3-E66C49FBF357}"/>
                </a:ext>
              </a:extLst>
            </p:cNvPr>
            <p:cNvSpPr txBox="1"/>
            <p:nvPr/>
          </p:nvSpPr>
          <p:spPr>
            <a:xfrm>
              <a:off x="730330" y="1669820"/>
              <a:ext cx="16855913" cy="978729"/>
            </a:xfrm>
            <a:prstGeom prst="rect">
              <a:avLst/>
            </a:prstGeom>
            <a:noFill/>
          </p:spPr>
          <p:txBody>
            <a:bodyPr wrap="square">
              <a:spAutoFit/>
            </a:bodyPr>
            <a:lstStyle/>
            <a:p>
              <a:pPr algn="ctr">
                <a:lnSpc>
                  <a:spcPct val="80000"/>
                </a:lnSpc>
              </a:pPr>
              <a:r>
                <a:rPr lang="en-US" sz="7200" b="1">
                  <a:ln w="200025">
                    <a:solidFill>
                      <a:schemeClr val="bg1"/>
                    </a:solidFill>
                    <a:prstDash val="solid"/>
                  </a:ln>
                  <a:solidFill>
                    <a:schemeClr val="bg1"/>
                  </a:solidFill>
                  <a:effectLst>
                    <a:outerShdw blurRad="50800" dist="38100" dir="5400000" algn="t" rotWithShape="0">
                      <a:prstClr val="black">
                        <a:alpha val="40000"/>
                      </a:prstClr>
                    </a:outerShdw>
                  </a:effectLst>
                  <a:latin typeface="UTM Showcard" panose="02040603050506020204" pitchFamily="18" charset="0"/>
                  <a:ea typeface="LNTH-LuoLuoNotangYuanTi 1" pitchFamily="2" charset="-128"/>
                  <a:cs typeface="LNTH-LuoLuoNotangYuanTi 1" pitchFamily="2" charset="-128"/>
                </a:rPr>
                <a:t>THI ĐUA ĐỌC TRƯỚC LỚP</a:t>
              </a:r>
              <a:endParaRPr lang="en-US" sz="7200" b="1" dirty="0">
                <a:ln w="200025">
                  <a:solidFill>
                    <a:schemeClr val="bg1"/>
                  </a:solidFill>
                  <a:prstDash val="solid"/>
                </a:ln>
                <a:solidFill>
                  <a:schemeClr val="bg1"/>
                </a:solidFill>
                <a:effectLst>
                  <a:outerShdw blurRad="50800" dist="38100" dir="5400000" algn="t" rotWithShape="0">
                    <a:prstClr val="black">
                      <a:alpha val="40000"/>
                    </a:prstClr>
                  </a:outerShdw>
                </a:effectLst>
                <a:latin typeface="UTM Showcard" panose="02040603050506020204" pitchFamily="18" charset="0"/>
                <a:ea typeface="LNTH-LuoLuoNotangYuanTi 1" pitchFamily="2" charset="-128"/>
                <a:cs typeface="LNTH-LuoLuoNotangYuanTi 1" pitchFamily="2" charset="-128"/>
              </a:endParaRPr>
            </a:p>
          </p:txBody>
        </p:sp>
        <p:sp>
          <p:nvSpPr>
            <p:cNvPr id="34" name="TextBox 12">
              <a:extLst>
                <a:ext uri="{FF2B5EF4-FFF2-40B4-BE49-F238E27FC236}">
                  <a16:creationId xmlns:a16="http://schemas.microsoft.com/office/drawing/2014/main" xmlns="" id="{F59D08F1-62CC-1FB6-E673-426A050D0522}"/>
                </a:ext>
              </a:extLst>
            </p:cNvPr>
            <p:cNvSpPr txBox="1"/>
            <p:nvPr/>
          </p:nvSpPr>
          <p:spPr>
            <a:xfrm>
              <a:off x="712557" y="1660810"/>
              <a:ext cx="16855913" cy="978729"/>
            </a:xfrm>
            <a:prstGeom prst="rect">
              <a:avLst/>
            </a:prstGeom>
            <a:noFill/>
          </p:spPr>
          <p:txBody>
            <a:bodyPr wrap="square">
              <a:spAutoFit/>
            </a:bodyPr>
            <a:lstStyle/>
            <a:p>
              <a:pPr algn="ctr">
                <a:lnSpc>
                  <a:spcPct val="80000"/>
                </a:lnSpc>
              </a:pP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T</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H</a:t>
              </a:r>
              <a:r>
                <a:rPr lang="en-US"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I </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Đ</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U</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A</a:t>
              </a:r>
              <a:r>
                <a:rPr lang="en-US" sz="7200" b="1">
                  <a:ln w="19050">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 </a:t>
              </a:r>
              <a:r>
                <a:rPr lang="en-US" sz="72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Đ</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Ọ</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C</a:t>
              </a:r>
              <a:r>
                <a:rPr lang="en-US" sz="7200" b="1">
                  <a:ln w="19050">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 </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T</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R</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Ư</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Ớ</a:t>
              </a:r>
              <a:r>
                <a:rPr lang="en-US"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C</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 </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L</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Ớ</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rPr>
                <a:t>P</a:t>
              </a:r>
              <a:endParaRPr lang="en-US" sz="7200" b="1" dirty="0">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Showcard" panose="02040603050506020204" pitchFamily="18" charset="0"/>
                <a:ea typeface="LNTH-LuoLuoNotangYuanTi 1" pitchFamily="2" charset="-128"/>
                <a:cs typeface="LNTH-LuoLuoNotangYuanTi 1" pitchFamily="2" charset="-128"/>
              </a:endParaRPr>
            </a:p>
          </p:txBody>
        </p:sp>
      </p:grpSp>
    </p:spTree>
    <p:extLst>
      <p:ext uri="{BB962C8B-B14F-4D97-AF65-F5344CB8AC3E}">
        <p14:creationId xmlns:p14="http://schemas.microsoft.com/office/powerpoint/2010/main" val="90474433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p:tgtEl>
                                              <p:spTgt spid="46"/>
                                            </p:tgtEl>
                                            <p:attrNameLst>
                                              <p:attrName>ppt_x</p:attrName>
                                            </p:attrNameLst>
                                          </p:cBhvr>
                                          <p:tavLst>
                                            <p:tav tm="0">
                                              <p:val>
                                                <p:strVal val="#ppt_x-#ppt_w*1.125000"/>
                                              </p:val>
                                            </p:tav>
                                            <p:tav tm="100000">
                                              <p:val>
                                                <p:strVal val="#ppt_x"/>
                                              </p:val>
                                            </p:tav>
                                          </p:tavLst>
                                        </p:anim>
                                        <p:animEffect transition="in" filter="wipe(right)">
                                          <p:cBhvr>
                                            <p:cTn id="8" dur="500"/>
                                            <p:tgtEl>
                                              <p:spTgt spid="46"/>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14:presetBounceEnd="80000">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14:bounceEnd="80000">
                                          <p:cBhvr additive="base">
                                            <p:cTn id="13" dur="1000" fill="hold"/>
                                            <p:tgtEl>
                                              <p:spTgt spid="69"/>
                                            </p:tgtEl>
                                            <p:attrNameLst>
                                              <p:attrName>ppt_x</p:attrName>
                                            </p:attrNameLst>
                                          </p:cBhvr>
                                          <p:tavLst>
                                            <p:tav tm="0">
                                              <p:val>
                                                <p:strVal val="#ppt_x"/>
                                              </p:val>
                                            </p:tav>
                                            <p:tav tm="100000">
                                              <p:val>
                                                <p:strVal val="#ppt_x"/>
                                              </p:val>
                                            </p:tav>
                                          </p:tavLst>
                                        </p:anim>
                                        <p:anim calcmode="lin" valueType="num" p14:bounceEnd="80000">
                                          <p:cBhvr additive="base">
                                            <p:cTn id="14" dur="1000" fill="hold"/>
                                            <p:tgtEl>
                                              <p:spTgt spid="6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14:presetBounceEnd="80000">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14:bounceEnd="80000">
                                          <p:cBhvr additive="base">
                                            <p:cTn id="17" dur="1000" fill="hold"/>
                                            <p:tgtEl>
                                              <p:spTgt spid="70"/>
                                            </p:tgtEl>
                                            <p:attrNameLst>
                                              <p:attrName>ppt_x</p:attrName>
                                            </p:attrNameLst>
                                          </p:cBhvr>
                                          <p:tavLst>
                                            <p:tav tm="0">
                                              <p:val>
                                                <p:strVal val="#ppt_x"/>
                                              </p:val>
                                            </p:tav>
                                            <p:tav tm="100000">
                                              <p:val>
                                                <p:strVal val="#ppt_x"/>
                                              </p:val>
                                            </p:tav>
                                          </p:tavLst>
                                        </p:anim>
                                        <p:anim calcmode="lin" valueType="num" p14:bounceEnd="80000">
                                          <p:cBhvr additive="base">
                                            <p:cTn id="18" dur="1000" fill="hold"/>
                                            <p:tgtEl>
                                              <p:spTgt spid="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Trò-chơi-chíu.wav"/>
                                            </p:tgtEl>
                                          </p:cMediaNode>
                                        </p:audio>
                                      </p:subTnLst>
                                    </p:cTn>
                                  </p:par>
                                </p:childTnLst>
                              </p:cTn>
                            </p:par>
                            <p:par>
                              <p:cTn id="19" fill="hold">
                                <p:stCondLst>
                                  <p:cond delay="1000"/>
                                </p:stCondLst>
                                <p:childTnLst>
                                  <p:par>
                                    <p:cTn id="20" presetID="2" presetClass="entr" presetSubtype="4" fill="hold" nodeType="afterEffect" p14:presetBounceEnd="77000">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14:bounceEnd="77000">
                                          <p:cBhvr additive="base">
                                            <p:cTn id="22" dur="1000" fill="hold"/>
                                            <p:tgtEl>
                                              <p:spTgt spid="32"/>
                                            </p:tgtEl>
                                            <p:attrNameLst>
                                              <p:attrName>ppt_x</p:attrName>
                                            </p:attrNameLst>
                                          </p:cBhvr>
                                          <p:tavLst>
                                            <p:tav tm="0">
                                              <p:val>
                                                <p:strVal val="#ppt_x"/>
                                              </p:val>
                                            </p:tav>
                                            <p:tav tm="100000">
                                              <p:val>
                                                <p:strVal val="#ppt_x"/>
                                              </p:val>
                                            </p:tav>
                                          </p:tavLst>
                                        </p:anim>
                                        <p:anim calcmode="lin" valueType="num" p14:bounceEnd="77000">
                                          <p:cBhvr additive="base">
                                            <p:cTn id="23" dur="10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p:tgtEl>
                                              <p:spTgt spid="46"/>
                                            </p:tgtEl>
                                            <p:attrNameLst>
                                              <p:attrName>ppt_x</p:attrName>
                                            </p:attrNameLst>
                                          </p:cBhvr>
                                          <p:tavLst>
                                            <p:tav tm="0">
                                              <p:val>
                                                <p:strVal val="#ppt_x-#ppt_w*1.125000"/>
                                              </p:val>
                                            </p:tav>
                                            <p:tav tm="100000">
                                              <p:val>
                                                <p:strVal val="#ppt_x"/>
                                              </p:val>
                                            </p:tav>
                                          </p:tavLst>
                                        </p:anim>
                                        <p:animEffect transition="in" filter="wipe(right)">
                                          <p:cBhvr>
                                            <p:cTn id="8" dur="500"/>
                                            <p:tgtEl>
                                              <p:spTgt spid="46"/>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additive="base">
                                            <p:cTn id="13" dur="1000" fill="hold"/>
                                            <p:tgtEl>
                                              <p:spTgt spid="69"/>
                                            </p:tgtEl>
                                            <p:attrNameLst>
                                              <p:attrName>ppt_x</p:attrName>
                                            </p:attrNameLst>
                                          </p:cBhvr>
                                          <p:tavLst>
                                            <p:tav tm="0">
                                              <p:val>
                                                <p:strVal val="#ppt_x"/>
                                              </p:val>
                                            </p:tav>
                                            <p:tav tm="100000">
                                              <p:val>
                                                <p:strVal val="#ppt_x"/>
                                              </p:val>
                                            </p:tav>
                                          </p:tavLst>
                                        </p:anim>
                                        <p:anim calcmode="lin" valueType="num">
                                          <p:cBhvr additive="base">
                                            <p:cTn id="14" dur="1000" fill="hold"/>
                                            <p:tgtEl>
                                              <p:spTgt spid="6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1000" fill="hold"/>
                                            <p:tgtEl>
                                              <p:spTgt spid="70"/>
                                            </p:tgtEl>
                                            <p:attrNameLst>
                                              <p:attrName>ppt_x</p:attrName>
                                            </p:attrNameLst>
                                          </p:cBhvr>
                                          <p:tavLst>
                                            <p:tav tm="0">
                                              <p:val>
                                                <p:strVal val="#ppt_x"/>
                                              </p:val>
                                            </p:tav>
                                            <p:tav tm="100000">
                                              <p:val>
                                                <p:strVal val="#ppt_x"/>
                                              </p:val>
                                            </p:tav>
                                          </p:tavLst>
                                        </p:anim>
                                        <p:anim calcmode="lin" valueType="num">
                                          <p:cBhvr additive="base">
                                            <p:cTn id="18" dur="1000" fill="hold"/>
                                            <p:tgtEl>
                                              <p:spTgt spid="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10" name="Trò-chơi-chíu.wav"/>
                                            </p:tgtEl>
                                          </p:cMediaNode>
                                        </p:audio>
                                      </p:sub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1000" fill="hold"/>
                                            <p:tgtEl>
                                              <p:spTgt spid="32"/>
                                            </p:tgtEl>
                                            <p:attrNameLst>
                                              <p:attrName>ppt_x</p:attrName>
                                            </p:attrNameLst>
                                          </p:cBhvr>
                                          <p:tavLst>
                                            <p:tav tm="0">
                                              <p:val>
                                                <p:strVal val="#ppt_x"/>
                                              </p:val>
                                            </p:tav>
                                            <p:tav tm="100000">
                                              <p:val>
                                                <p:strVal val="#ppt_x"/>
                                              </p:val>
                                            </p:tav>
                                          </p:tavLst>
                                        </p:anim>
                                        <p:anim calcmode="lin" valueType="num">
                                          <p:cBhvr additive="base">
                                            <p:cTn id="23" dur="10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11"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a:extLst>
              <a:ext uri="{FF2B5EF4-FFF2-40B4-BE49-F238E27FC236}">
                <a16:creationId xmlns:a16="http://schemas.microsoft.com/office/drawing/2014/main" xmlns="" id="{9A24E85A-2516-8ED4-6441-6F01BCC4751A}"/>
              </a:ext>
            </a:extLst>
          </p:cNvPr>
          <p:cNvGrpSpPr/>
          <p:nvPr/>
        </p:nvGrpSpPr>
        <p:grpSpPr>
          <a:xfrm>
            <a:off x="73565" y="330669"/>
            <a:ext cx="12044868" cy="980967"/>
            <a:chOff x="730330" y="1668993"/>
            <a:chExt cx="16855913" cy="980967"/>
          </a:xfrm>
        </p:grpSpPr>
        <p:sp>
          <p:nvSpPr>
            <p:cNvPr id="14" name="TextBox 11">
              <a:extLst>
                <a:ext uri="{FF2B5EF4-FFF2-40B4-BE49-F238E27FC236}">
                  <a16:creationId xmlns:a16="http://schemas.microsoft.com/office/drawing/2014/main" xmlns="" id="{F8FFB99D-BD5B-ECB1-6C6F-A326123F4090}"/>
                </a:ext>
              </a:extLst>
            </p:cNvPr>
            <p:cNvSpPr txBox="1"/>
            <p:nvPr/>
          </p:nvSpPr>
          <p:spPr>
            <a:xfrm>
              <a:off x="730330" y="1669820"/>
              <a:ext cx="16855913" cy="980140"/>
            </a:xfrm>
            <a:prstGeom prst="rect">
              <a:avLst/>
            </a:prstGeom>
            <a:noFill/>
          </p:spPr>
          <p:txBody>
            <a:bodyPr wrap="square">
              <a:spAutoFit/>
            </a:bodyPr>
            <a:lstStyle/>
            <a:p>
              <a:pPr algn="ctr">
                <a:lnSpc>
                  <a:spcPct val="80000"/>
                </a:lnSpc>
              </a:pPr>
              <a:r>
                <a:rPr lang="en-US" sz="7200" b="1">
                  <a:ln w="200025">
                    <a:solidFill>
                      <a:schemeClr val="bg1"/>
                    </a:solidFill>
                    <a:prstDash val="solid"/>
                  </a:ln>
                  <a:solidFill>
                    <a:schemeClr val="bg1"/>
                  </a:solidFill>
                  <a:effectLst>
                    <a:outerShdw blurRad="50800" dist="38100" dir="5400000" algn="t" rotWithShape="0">
                      <a:prstClr val="black">
                        <a:alpha val="40000"/>
                      </a:prstClr>
                    </a:outerShdw>
                  </a:effectLst>
                  <a:latin typeface="LNTH-LuoLuoNotangYuanTi 1" pitchFamily="2" charset="-128"/>
                  <a:ea typeface="LNTH-LuoLuoNotangYuanTi 1" pitchFamily="2" charset="-128"/>
                  <a:cs typeface="LNTH-LuoLuoNotangYuanTi 1" pitchFamily="2" charset="-128"/>
                </a:rPr>
                <a:t>BÌNH CHỌN NHÓM ĐỌC TỐT NHẤT</a:t>
              </a:r>
              <a:endParaRPr lang="en-US" sz="7200" b="1" dirty="0">
                <a:ln w="200025">
                  <a:solidFill>
                    <a:schemeClr val="bg1"/>
                  </a:solidFill>
                  <a:prstDash val="solid"/>
                </a:ln>
                <a:solidFill>
                  <a:schemeClr val="bg1"/>
                </a:solidFill>
                <a:effectLst>
                  <a:outerShdw blurRad="50800" dist="38100" dir="5400000" algn="t" rotWithShape="0">
                    <a:prstClr val="black">
                      <a:alpha val="40000"/>
                    </a:prstClr>
                  </a:outerShdw>
                </a:effectLst>
                <a:latin typeface="LNTH-LuoLuoNotangYuanTi 1" pitchFamily="2" charset="-128"/>
                <a:ea typeface="LNTH-LuoLuoNotangYuanTi 1" pitchFamily="2" charset="-128"/>
                <a:cs typeface="LNTH-LuoLuoNotangYuanTi 1" pitchFamily="2" charset="-128"/>
              </a:endParaRPr>
            </a:p>
          </p:txBody>
        </p:sp>
        <p:sp>
          <p:nvSpPr>
            <p:cNvPr id="15" name="TextBox 12">
              <a:extLst>
                <a:ext uri="{FF2B5EF4-FFF2-40B4-BE49-F238E27FC236}">
                  <a16:creationId xmlns:a16="http://schemas.microsoft.com/office/drawing/2014/main" xmlns="" id="{76A51243-5885-D88C-9616-20C2D70BF15A}"/>
                </a:ext>
              </a:extLst>
            </p:cNvPr>
            <p:cNvSpPr txBox="1"/>
            <p:nvPr/>
          </p:nvSpPr>
          <p:spPr>
            <a:xfrm>
              <a:off x="730330" y="1668993"/>
              <a:ext cx="16855913" cy="980140"/>
            </a:xfrm>
            <a:prstGeom prst="rect">
              <a:avLst/>
            </a:prstGeom>
            <a:noFill/>
          </p:spPr>
          <p:txBody>
            <a:bodyPr wrap="square">
              <a:spAutoFit/>
            </a:bodyPr>
            <a:lstStyle/>
            <a:p>
              <a:pPr algn="ctr">
                <a:lnSpc>
                  <a:spcPct val="80000"/>
                </a:lnSpc>
              </a:pP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B</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Ì</a:t>
              </a:r>
              <a:r>
                <a:rPr lang="en-US"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H </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C</a:t>
              </a:r>
              <a:r>
                <a:rPr lang="en-US" sz="72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H</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Ọ</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r>
                <a:rPr lang="en-US" sz="7200" b="1">
                  <a:ln w="19050">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H</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Ó</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M </a:t>
              </a:r>
              <a:r>
                <a:rPr lang="en-US"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Đ</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Ọ</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C </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T</a:t>
              </a:r>
              <a:r>
                <a:rPr lang="en-US"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Ố</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T </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N</a:t>
              </a:r>
              <a:r>
                <a:rPr lang="en-US" sz="72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H</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Ấ</a:t>
              </a:r>
              <a:r>
                <a:rPr lang="en-US"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T</a:t>
              </a:r>
              <a:endParaRPr lang="en-US" sz="7200" b="1" dirty="0">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endParaRPr>
            </a:p>
          </p:txBody>
        </p:sp>
      </p:grpSp>
      <p:pic>
        <p:nvPicPr>
          <p:cNvPr id="23" name="Hình ảnh 22" descr="Ảnh có chứa Phim hoạt hình, hình mẫu, phim hoạt hình&#10;&#10;Mô tả được tạo tự động">
            <a:extLst>
              <a:ext uri="{FF2B5EF4-FFF2-40B4-BE49-F238E27FC236}">
                <a16:creationId xmlns:a16="http://schemas.microsoft.com/office/drawing/2014/main" xmlns="" id="{2CCB448F-4D23-CE0A-5386-65C501066D11}"/>
              </a:ext>
            </a:extLst>
          </p:cNvPr>
          <p:cNvPicPr>
            <a:picLocks noChangeAspect="1"/>
          </p:cNvPicPr>
          <p:nvPr/>
        </p:nvPicPr>
        <p:blipFill>
          <a:blip r:embed="rId5"/>
          <a:stretch>
            <a:fillRect/>
          </a:stretch>
        </p:blipFill>
        <p:spPr>
          <a:xfrm>
            <a:off x="621518" y="871168"/>
            <a:ext cx="6314925" cy="6302295"/>
          </a:xfrm>
          <a:prstGeom prst="rect">
            <a:avLst/>
          </a:prstGeom>
        </p:spPr>
      </p:pic>
    </p:spTree>
    <p:controls>
      <mc:AlternateContent xmlns:mc="http://schemas.openxmlformats.org/markup-compatibility/2006">
        <mc:Choice xmlns:v="urn:schemas-microsoft-com:vml" Requires="v">
          <p:control spid="6146" name="TextBox1" r:id="rId2" imgW="4851360" imgH="1397160"/>
        </mc:Choice>
        <mc:Fallback>
          <p:control name="TextBox1" r:id="rId2" imgW="4851360" imgH="1397160">
            <p:pic>
              <p:nvPicPr>
                <p:cNvPr id="24" name="TextBox1">
                  <a:extLst>
                    <a:ext uri="{FF2B5EF4-FFF2-40B4-BE49-F238E27FC236}">
                      <a16:creationId xmlns:a16="http://schemas.microsoft.com/office/drawing/2014/main" xmlns="" id="{9341FCCF-999D-7243-61FD-34C4F8D316C6}"/>
                    </a:ext>
                  </a:extLst>
                </p:cNvPr>
                <p:cNvPicPr>
                  <a:picLocks/>
                </p:cNvPicPr>
                <p:nvPr/>
              </p:nvPicPr>
              <p:blipFill>
                <a:blip r:embed="rId6"/>
                <a:stretch>
                  <a:fillRect/>
                </a:stretch>
              </p:blipFill>
              <p:spPr>
                <a:xfrm>
                  <a:off x="7010408" y="2210438"/>
                  <a:ext cx="4850611" cy="1394141"/>
                </a:xfrm>
                <a:prstGeom prst="rect">
                  <a:avLst/>
                </a:prstGeom>
              </p:spPr>
            </p:pic>
          </p:control>
        </mc:Fallback>
      </mc:AlternateContent>
    </p:controls>
    <p:extLst>
      <p:ext uri="{BB962C8B-B14F-4D97-AF65-F5344CB8AC3E}">
        <p14:creationId xmlns:p14="http://schemas.microsoft.com/office/powerpoint/2010/main" val="390893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B46C9595-9AF2-421F-37E8-C257DDB53377}"/>
              </a:ext>
            </a:extLst>
          </p:cNvPr>
          <p:cNvSpPr/>
          <p:nvPr/>
        </p:nvSpPr>
        <p:spPr>
          <a:xfrm>
            <a:off x="410548" y="1904609"/>
            <a:ext cx="11541968" cy="4421553"/>
          </a:xfrm>
          <a:custGeom>
            <a:avLst/>
            <a:gdLst>
              <a:gd name="connsiteX0" fmla="*/ 0 w 11541968"/>
              <a:gd name="connsiteY0" fmla="*/ 599253 h 4421553"/>
              <a:gd name="connsiteX1" fmla="*/ 599253 w 11541968"/>
              <a:gd name="connsiteY1" fmla="*/ 0 h 4421553"/>
              <a:gd name="connsiteX2" fmla="*/ 10942715 w 11541968"/>
              <a:gd name="connsiteY2" fmla="*/ 0 h 4421553"/>
              <a:gd name="connsiteX3" fmla="*/ 11541968 w 11541968"/>
              <a:gd name="connsiteY3" fmla="*/ 599253 h 4421553"/>
              <a:gd name="connsiteX4" fmla="*/ 11541968 w 11541968"/>
              <a:gd name="connsiteY4" fmla="*/ 3822300 h 4421553"/>
              <a:gd name="connsiteX5" fmla="*/ 10942715 w 11541968"/>
              <a:gd name="connsiteY5" fmla="*/ 4421553 h 4421553"/>
              <a:gd name="connsiteX6" fmla="*/ 599253 w 11541968"/>
              <a:gd name="connsiteY6" fmla="*/ 4421553 h 4421553"/>
              <a:gd name="connsiteX7" fmla="*/ 0 w 11541968"/>
              <a:gd name="connsiteY7" fmla="*/ 3822300 h 4421553"/>
              <a:gd name="connsiteX8" fmla="*/ 0 w 11541968"/>
              <a:gd name="connsiteY8" fmla="*/ 599253 h 44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968" h="4421553" fill="none" extrusionOk="0">
                <a:moveTo>
                  <a:pt x="0" y="599253"/>
                </a:moveTo>
                <a:cubicBezTo>
                  <a:pt x="1740" y="315385"/>
                  <a:pt x="294714" y="44339"/>
                  <a:pt x="599253" y="0"/>
                </a:cubicBezTo>
                <a:cubicBezTo>
                  <a:pt x="2592794" y="72427"/>
                  <a:pt x="7426792" y="61419"/>
                  <a:pt x="10942715" y="0"/>
                </a:cubicBezTo>
                <a:cubicBezTo>
                  <a:pt x="11266634" y="-48455"/>
                  <a:pt x="11487292" y="251757"/>
                  <a:pt x="11541968" y="599253"/>
                </a:cubicBezTo>
                <a:cubicBezTo>
                  <a:pt x="11642844" y="1011066"/>
                  <a:pt x="11434655" y="2412419"/>
                  <a:pt x="11541968" y="3822300"/>
                </a:cubicBezTo>
                <a:cubicBezTo>
                  <a:pt x="11543932" y="4143292"/>
                  <a:pt x="11255697" y="4401402"/>
                  <a:pt x="10942715" y="4421553"/>
                </a:cubicBezTo>
                <a:cubicBezTo>
                  <a:pt x="6122165" y="4451380"/>
                  <a:pt x="2004814" y="4342247"/>
                  <a:pt x="599253" y="4421553"/>
                </a:cubicBezTo>
                <a:cubicBezTo>
                  <a:pt x="330013" y="4414576"/>
                  <a:pt x="-32520" y="4159688"/>
                  <a:pt x="0" y="3822300"/>
                </a:cubicBezTo>
                <a:cubicBezTo>
                  <a:pt x="50037" y="2320250"/>
                  <a:pt x="770" y="1818915"/>
                  <a:pt x="0" y="599253"/>
                </a:cubicBezTo>
                <a:close/>
              </a:path>
              <a:path w="11541968" h="4421553" stroke="0" extrusionOk="0">
                <a:moveTo>
                  <a:pt x="0" y="599253"/>
                </a:moveTo>
                <a:cubicBezTo>
                  <a:pt x="32638" y="277191"/>
                  <a:pt x="282480" y="29555"/>
                  <a:pt x="599253" y="0"/>
                </a:cubicBezTo>
                <a:cubicBezTo>
                  <a:pt x="4266228" y="123000"/>
                  <a:pt x="6480235" y="-96860"/>
                  <a:pt x="10942715" y="0"/>
                </a:cubicBezTo>
                <a:cubicBezTo>
                  <a:pt x="11244616" y="-22145"/>
                  <a:pt x="11545721" y="260729"/>
                  <a:pt x="11541968" y="599253"/>
                </a:cubicBezTo>
                <a:cubicBezTo>
                  <a:pt x="11545141" y="2163788"/>
                  <a:pt x="11636235" y="2902557"/>
                  <a:pt x="11541968" y="3822300"/>
                </a:cubicBezTo>
                <a:cubicBezTo>
                  <a:pt x="11490393" y="4171943"/>
                  <a:pt x="11265288" y="4420181"/>
                  <a:pt x="10942715" y="4421553"/>
                </a:cubicBezTo>
                <a:cubicBezTo>
                  <a:pt x="7244165" y="4260846"/>
                  <a:pt x="2652638" y="4461220"/>
                  <a:pt x="599253" y="4421553"/>
                </a:cubicBezTo>
                <a:cubicBezTo>
                  <a:pt x="244033" y="4416653"/>
                  <a:pt x="-59273" y="4126406"/>
                  <a:pt x="0" y="3822300"/>
                </a:cubicBezTo>
                <a:cubicBezTo>
                  <a:pt x="32216" y="2225742"/>
                  <a:pt x="57206" y="1432606"/>
                  <a:pt x="0" y="599253"/>
                </a:cubicBezTo>
                <a:close/>
              </a:path>
            </a:pathLst>
          </a:custGeom>
          <a:solidFill>
            <a:schemeClr val="bg1">
              <a:alpha val="76000"/>
            </a:schemeClr>
          </a:solidFill>
          <a:ln w="38100">
            <a:solidFill>
              <a:srgbClr val="002060"/>
            </a:solidFill>
            <a:prstDash val="dash"/>
            <a:extLst>
              <a:ext uri="{C807C97D-BFC1-408E-A445-0C87EB9F89A2}">
                <ask:lineSketchStyleProps xmlns:ask="http://schemas.microsoft.com/office/drawing/2018/sketchyshapes" xmlns="" sd="852854689">
                  <a:prstGeom prst="roundRect">
                    <a:avLst>
                      <a:gd name="adj" fmla="val 1355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just">
              <a:spcBef>
                <a:spcPts val="1200"/>
              </a:spcBef>
            </a:pPr>
            <a:endParaRPr lang="en-US" sz="2800" dirty="0">
              <a:solidFill>
                <a:schemeClr val="tx1"/>
              </a:solidFill>
            </a:endParaRPr>
          </a:p>
        </p:txBody>
      </p:sp>
      <p:sp>
        <p:nvSpPr>
          <p:cNvPr id="4" name="TextBox 12">
            <a:extLst>
              <a:ext uri="{FF2B5EF4-FFF2-40B4-BE49-F238E27FC236}">
                <a16:creationId xmlns:a16="http://schemas.microsoft.com/office/drawing/2014/main" xmlns="" id="{962CDA68-262B-102C-CE86-68AC171C77B5}"/>
              </a:ext>
            </a:extLst>
          </p:cNvPr>
          <p:cNvSpPr txBox="1"/>
          <p:nvPr/>
        </p:nvSpPr>
        <p:spPr>
          <a:xfrm>
            <a:off x="1947339" y="2220600"/>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5" name="Picture 13">
            <a:extLst>
              <a:ext uri="{FF2B5EF4-FFF2-40B4-BE49-F238E27FC236}">
                <a16:creationId xmlns:a16="http://schemas.microsoft.com/office/drawing/2014/main" xmlns="" id="{865D84B1-7CFC-BD97-3FFD-3E4215A6F136}"/>
              </a:ext>
            </a:extLst>
          </p:cNvPr>
          <p:cNvPicPr>
            <a:picLocks noChangeAspect="1"/>
          </p:cNvPicPr>
          <p:nvPr/>
        </p:nvPicPr>
        <p:blipFill>
          <a:blip r:embed="rId2"/>
          <a:stretch>
            <a:fillRect/>
          </a:stretch>
        </p:blipFill>
        <p:spPr>
          <a:xfrm rot="737208" flipH="1">
            <a:off x="755225" y="2137949"/>
            <a:ext cx="919996" cy="919996"/>
          </a:xfrm>
          <a:prstGeom prst="rect">
            <a:avLst/>
          </a:prstGeom>
        </p:spPr>
      </p:pic>
      <p:sp>
        <p:nvSpPr>
          <p:cNvPr id="6" name="TextBox 14">
            <a:extLst>
              <a:ext uri="{FF2B5EF4-FFF2-40B4-BE49-F238E27FC236}">
                <a16:creationId xmlns:a16="http://schemas.microsoft.com/office/drawing/2014/main" xmlns="" id="{BA14736C-EA7A-2ECD-872F-B3D2B6558C83}"/>
              </a:ext>
            </a:extLst>
          </p:cNvPr>
          <p:cNvSpPr txBox="1"/>
          <p:nvPr/>
        </p:nvSpPr>
        <p:spPr>
          <a:xfrm>
            <a:off x="1947339" y="3201612"/>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7" name="Picture 15">
            <a:extLst>
              <a:ext uri="{FF2B5EF4-FFF2-40B4-BE49-F238E27FC236}">
                <a16:creationId xmlns:a16="http://schemas.microsoft.com/office/drawing/2014/main" xmlns="" id="{870478DC-F0CC-56A3-B3F0-CE9D28B1C55F}"/>
              </a:ext>
            </a:extLst>
          </p:cNvPr>
          <p:cNvPicPr>
            <a:picLocks noChangeAspect="1"/>
          </p:cNvPicPr>
          <p:nvPr/>
        </p:nvPicPr>
        <p:blipFill>
          <a:blip r:embed="rId2"/>
          <a:stretch>
            <a:fillRect/>
          </a:stretch>
        </p:blipFill>
        <p:spPr>
          <a:xfrm rot="737208" flipH="1">
            <a:off x="755225" y="3118961"/>
            <a:ext cx="919996" cy="919996"/>
          </a:xfrm>
          <a:prstGeom prst="rect">
            <a:avLst/>
          </a:prstGeom>
        </p:spPr>
      </p:pic>
      <p:sp>
        <p:nvSpPr>
          <p:cNvPr id="8" name="TextBox 16">
            <a:extLst>
              <a:ext uri="{FF2B5EF4-FFF2-40B4-BE49-F238E27FC236}">
                <a16:creationId xmlns:a16="http://schemas.microsoft.com/office/drawing/2014/main" xmlns="" id="{5113355A-C91F-6DB7-A943-106F2F7C91EA}"/>
              </a:ext>
            </a:extLst>
          </p:cNvPr>
          <p:cNvSpPr txBox="1"/>
          <p:nvPr/>
        </p:nvSpPr>
        <p:spPr>
          <a:xfrm>
            <a:off x="1947339" y="4182624"/>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9" name="Picture 17">
            <a:extLst>
              <a:ext uri="{FF2B5EF4-FFF2-40B4-BE49-F238E27FC236}">
                <a16:creationId xmlns:a16="http://schemas.microsoft.com/office/drawing/2014/main" xmlns="" id="{1446801E-6A63-5EDC-FBE4-B51404813758}"/>
              </a:ext>
            </a:extLst>
          </p:cNvPr>
          <p:cNvPicPr>
            <a:picLocks noChangeAspect="1"/>
          </p:cNvPicPr>
          <p:nvPr/>
        </p:nvPicPr>
        <p:blipFill>
          <a:blip r:embed="rId2"/>
          <a:stretch>
            <a:fillRect/>
          </a:stretch>
        </p:blipFill>
        <p:spPr>
          <a:xfrm rot="737208" flipH="1">
            <a:off x="755225" y="4099973"/>
            <a:ext cx="919996" cy="919996"/>
          </a:xfrm>
          <a:prstGeom prst="rect">
            <a:avLst/>
          </a:prstGeom>
        </p:spPr>
      </p:pic>
      <p:sp>
        <p:nvSpPr>
          <p:cNvPr id="10" name="TextBox 18">
            <a:extLst>
              <a:ext uri="{FF2B5EF4-FFF2-40B4-BE49-F238E27FC236}">
                <a16:creationId xmlns:a16="http://schemas.microsoft.com/office/drawing/2014/main" xmlns="" id="{960ED008-D757-C81A-E783-64208350EDCA}"/>
              </a:ext>
            </a:extLst>
          </p:cNvPr>
          <p:cNvSpPr txBox="1"/>
          <p:nvPr/>
        </p:nvSpPr>
        <p:spPr>
          <a:xfrm>
            <a:off x="1947339" y="5163636"/>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11" name="Picture 19">
            <a:extLst>
              <a:ext uri="{FF2B5EF4-FFF2-40B4-BE49-F238E27FC236}">
                <a16:creationId xmlns:a16="http://schemas.microsoft.com/office/drawing/2014/main" xmlns="" id="{EE21A947-F693-0805-B6A5-531A8A51B0FA}"/>
              </a:ext>
            </a:extLst>
          </p:cNvPr>
          <p:cNvPicPr>
            <a:picLocks noChangeAspect="1"/>
          </p:cNvPicPr>
          <p:nvPr/>
        </p:nvPicPr>
        <p:blipFill>
          <a:blip r:embed="rId2"/>
          <a:stretch>
            <a:fillRect/>
          </a:stretch>
        </p:blipFill>
        <p:spPr>
          <a:xfrm rot="737208" flipH="1">
            <a:off x="755225" y="5080985"/>
            <a:ext cx="919996" cy="919996"/>
          </a:xfrm>
          <a:prstGeom prst="rect">
            <a:avLst/>
          </a:prstGeom>
        </p:spPr>
      </p:pic>
      <p:grpSp>
        <p:nvGrpSpPr>
          <p:cNvPr id="12" name="Group 8">
            <a:extLst>
              <a:ext uri="{FF2B5EF4-FFF2-40B4-BE49-F238E27FC236}">
                <a16:creationId xmlns:a16="http://schemas.microsoft.com/office/drawing/2014/main" xmlns="" id="{4FFF7ED4-4395-818D-5BA0-593A5C7F24CB}"/>
              </a:ext>
            </a:extLst>
          </p:cNvPr>
          <p:cNvGrpSpPr/>
          <p:nvPr/>
        </p:nvGrpSpPr>
        <p:grpSpPr>
          <a:xfrm>
            <a:off x="3694146" y="280205"/>
            <a:ext cx="4974772" cy="1323439"/>
            <a:chOff x="3608614" y="0"/>
            <a:chExt cx="4974772" cy="1323439"/>
          </a:xfrm>
        </p:grpSpPr>
        <p:sp>
          <p:nvSpPr>
            <p:cNvPr id="13" name="TextBox 9">
              <a:extLst>
                <a:ext uri="{FF2B5EF4-FFF2-40B4-BE49-F238E27FC236}">
                  <a16:creationId xmlns:a16="http://schemas.microsoft.com/office/drawing/2014/main" xmlns="" id="{EF7DD79F-9BC7-B007-5178-FC5567B4271C}"/>
                </a:ext>
              </a:extLst>
            </p:cNvPr>
            <p:cNvSpPr txBox="1"/>
            <p:nvPr/>
          </p:nvSpPr>
          <p:spPr>
            <a:xfrm>
              <a:off x="3608614" y="0"/>
              <a:ext cx="4974772" cy="1323439"/>
            </a:xfrm>
            <a:prstGeom prst="rect">
              <a:avLst/>
            </a:prstGeom>
            <a:noFill/>
          </p:spPr>
          <p:txBody>
            <a:bodyPr wrap="square" rtlCol="0">
              <a:spAutoFit/>
            </a:bodyPr>
            <a:lstStyle/>
            <a:p>
              <a:pPr algn="ctr"/>
              <a:r>
                <a:rPr lang="en-US" sz="8000" dirty="0">
                  <a:ln w="254000">
                    <a:solidFill>
                      <a:schemeClr val="bg1"/>
                    </a:solidFill>
                  </a:ln>
                  <a:latin typeface="UVN Banh Mi" pitchFamily="2" charset="0"/>
                </a:rPr>
                <a:t>DẶN DÒ</a:t>
              </a:r>
            </a:p>
          </p:txBody>
        </p:sp>
        <p:sp>
          <p:nvSpPr>
            <p:cNvPr id="16" name="TextBox 10">
              <a:extLst>
                <a:ext uri="{FF2B5EF4-FFF2-40B4-BE49-F238E27FC236}">
                  <a16:creationId xmlns:a16="http://schemas.microsoft.com/office/drawing/2014/main" xmlns="" id="{2CF10CC3-444E-E92B-BF27-93BB1FDE50D3}"/>
                </a:ext>
              </a:extLst>
            </p:cNvPr>
            <p:cNvSpPr txBox="1"/>
            <p:nvPr/>
          </p:nvSpPr>
          <p:spPr>
            <a:xfrm>
              <a:off x="3608614" y="0"/>
              <a:ext cx="4974772" cy="1323439"/>
            </a:xfrm>
            <a:prstGeom prst="rect">
              <a:avLst/>
            </a:prstGeom>
            <a:noFill/>
          </p:spPr>
          <p:txBody>
            <a:bodyPr wrap="square" rtlCol="0">
              <a:spAutoFit/>
            </a:bodyPr>
            <a:lstStyle/>
            <a:p>
              <a:pPr algn="ctr"/>
              <a:r>
                <a:rPr lang="en-US" sz="80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VN Banh Mi" pitchFamily="2" charset="0"/>
                </a:rPr>
                <a:t>D</a:t>
              </a:r>
              <a:r>
                <a:rPr lang="en-US" sz="80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VN Banh Mi" pitchFamily="2" charset="0"/>
                </a:rPr>
                <a:t>Ặ</a:t>
              </a:r>
              <a:r>
                <a:rPr lang="en-US" sz="80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VN Banh Mi" pitchFamily="2" charset="0"/>
                </a:rPr>
                <a:t>N</a:t>
              </a:r>
              <a:r>
                <a:rPr lang="en-US" sz="8000" b="1">
                  <a:ln w="19050">
                    <a:solidFill>
                      <a:srgbClr val="002060"/>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8000" b="1" dirty="0">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VN Banh Mi" pitchFamily="2" charset="0"/>
                </a:rPr>
                <a:t>D</a:t>
              </a:r>
              <a:r>
                <a:rPr lang="en-US" sz="8000" b="1" dirty="0">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VN Banh Mi" pitchFamily="2" charset="0"/>
                </a:rPr>
                <a:t>Ò</a:t>
              </a:r>
            </a:p>
          </p:txBody>
        </p:sp>
      </p:grpSp>
    </p:spTree>
    <p:extLst>
      <p:ext uri="{BB962C8B-B14F-4D97-AF65-F5344CB8AC3E}">
        <p14:creationId xmlns:p14="http://schemas.microsoft.com/office/powerpoint/2010/main" val="289988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left)">
                                      <p:cBhvr>
                                        <p:cTn id="25" dur="500"/>
                                        <p:tgtEl>
                                          <p:spTgt spid="6">
                                            <p:txEl>
                                              <p:pRg st="0" end="0"/>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wipe(left)">
                                      <p:cBhvr>
                                        <p:cTn id="33" dur="500"/>
                                        <p:tgtEl>
                                          <p:spTgt spid="8">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Effect transition="in" filter="wipe(left)">
                                      <p:cBhvr>
                                        <p:cTn id="4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8" grpId="0" build="p"/>
      <p:bldP spid="10"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xmlns="" id="{86B101E6-269E-E7C1-36BC-D74AEC20DC7C}"/>
              </a:ext>
            </a:extLst>
          </p:cNvPr>
          <p:cNvGrpSpPr/>
          <p:nvPr/>
        </p:nvGrpSpPr>
        <p:grpSpPr>
          <a:xfrm>
            <a:off x="2084993" y="2699867"/>
            <a:ext cx="7659508" cy="3806344"/>
            <a:chOff x="4133327" y="8204395"/>
            <a:chExt cx="7210038" cy="3806344"/>
          </a:xfrm>
        </p:grpSpPr>
        <p:sp>
          <p:nvSpPr>
            <p:cNvPr id="3" name="TextBox 13">
              <a:extLst>
                <a:ext uri="{FF2B5EF4-FFF2-40B4-BE49-F238E27FC236}">
                  <a16:creationId xmlns:a16="http://schemas.microsoft.com/office/drawing/2014/main" xmlns="" id="{C8A79E2D-E644-538D-CD9D-ADB97B2BA6C6}"/>
                </a:ext>
              </a:extLst>
            </p:cNvPr>
            <p:cNvSpPr txBox="1"/>
            <p:nvPr/>
          </p:nvSpPr>
          <p:spPr>
            <a:xfrm>
              <a:off x="4149463" y="8204395"/>
              <a:ext cx="7193902" cy="3793987"/>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9600" b="1" i="0" u="none" strike="noStrike" kern="1200" cap="none" spc="0" normalizeH="0" baseline="0" noProof="0" dirty="0">
                  <a:ln w="330200">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TẠM BIỆT VÀ HẸN GẶP LẠI</a:t>
              </a:r>
            </a:p>
          </p:txBody>
        </p:sp>
        <p:sp>
          <p:nvSpPr>
            <p:cNvPr id="4" name="TextBox 14">
              <a:extLst>
                <a:ext uri="{FF2B5EF4-FFF2-40B4-BE49-F238E27FC236}">
                  <a16:creationId xmlns:a16="http://schemas.microsoft.com/office/drawing/2014/main" xmlns="" id="{3035FFA2-39CB-AB62-C718-86066F466794}"/>
                </a:ext>
              </a:extLst>
            </p:cNvPr>
            <p:cNvSpPr txBox="1"/>
            <p:nvPr/>
          </p:nvSpPr>
          <p:spPr>
            <a:xfrm>
              <a:off x="4133327" y="8216752"/>
              <a:ext cx="7193902" cy="3793987"/>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96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T</a:t>
              </a:r>
              <a:r>
                <a:rPr kumimoji="0" lang="en-US" sz="96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Ạ</a:t>
              </a:r>
              <a:r>
                <a:rPr kumimoji="0" lang="en-US" sz="96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M</a:t>
              </a:r>
              <a:r>
                <a:rPr kumimoji="0" lang="en-US" sz="96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 </a:t>
              </a:r>
              <a:r>
                <a:rPr kumimoji="0" lang="en-US" sz="96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B</a:t>
              </a:r>
              <a:r>
                <a:rPr kumimoji="0" lang="en-US" sz="96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I</a:t>
              </a:r>
              <a:r>
                <a:rPr kumimoji="0" lang="en-US" sz="96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Ệ</a:t>
              </a:r>
              <a:r>
                <a:rPr kumimoji="0" lang="en-US" sz="96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T </a:t>
              </a:r>
              <a:r>
                <a:rPr kumimoji="0" lang="en-US" sz="96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V</a:t>
              </a:r>
              <a:r>
                <a:rPr kumimoji="0" lang="en-US" sz="96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À</a:t>
              </a:r>
              <a:r>
                <a:rPr kumimoji="0" lang="en-US" sz="96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 </a:t>
              </a:r>
              <a:r>
                <a:rPr kumimoji="0" lang="en-US" sz="96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H</a:t>
              </a:r>
              <a:r>
                <a:rPr kumimoji="0" lang="en-US" sz="96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Ẹ</a:t>
              </a:r>
              <a:r>
                <a:rPr kumimoji="0" lang="en-US" sz="96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N </a:t>
              </a:r>
              <a:r>
                <a:rPr kumimoji="0" lang="en-US" sz="96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G</a:t>
              </a:r>
              <a:r>
                <a:rPr kumimoji="0" lang="en-US" sz="96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Ặ</a:t>
              </a:r>
              <a:r>
                <a:rPr kumimoji="0" lang="en-US" sz="96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P</a:t>
              </a:r>
              <a:r>
                <a:rPr kumimoji="0" lang="en-US" sz="96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 </a:t>
              </a:r>
              <a:r>
                <a:rPr kumimoji="0" lang="en-US" sz="96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L</a:t>
              </a:r>
              <a:r>
                <a:rPr kumimoji="0" lang="en-US" sz="96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Ạ</a:t>
              </a:r>
              <a:r>
                <a:rPr kumimoji="0" lang="en-US" sz="96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I </a:t>
              </a:r>
            </a:p>
          </p:txBody>
        </p:sp>
      </p:grpSp>
    </p:spTree>
    <p:extLst>
      <p:ext uri="{BB962C8B-B14F-4D97-AF65-F5344CB8AC3E}">
        <p14:creationId xmlns:p14="http://schemas.microsoft.com/office/powerpoint/2010/main" val="108309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21">
            <a:extLst>
              <a:ext uri="{FF2B5EF4-FFF2-40B4-BE49-F238E27FC236}">
                <a16:creationId xmlns:a16="http://schemas.microsoft.com/office/drawing/2014/main" xmlns="" id="{8106A2BF-EABB-8D96-0B69-BD24CC3C8D34}"/>
              </a:ext>
            </a:extLst>
          </p:cNvPr>
          <p:cNvSpPr/>
          <p:nvPr/>
        </p:nvSpPr>
        <p:spPr>
          <a:xfrm>
            <a:off x="351691" y="377573"/>
            <a:ext cx="11465171" cy="6102853"/>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Hình chữ nhật: Góc Tròn 5">
            <a:extLst>
              <a:ext uri="{FF2B5EF4-FFF2-40B4-BE49-F238E27FC236}">
                <a16:creationId xmlns:a16="http://schemas.microsoft.com/office/drawing/2014/main" xmlns="" id="{A57DD482-341E-8724-DAC4-8D3372BDB28D}"/>
              </a:ext>
            </a:extLst>
          </p:cNvPr>
          <p:cNvSpPr/>
          <p:nvPr/>
        </p:nvSpPr>
        <p:spPr>
          <a:xfrm>
            <a:off x="1542793" y="807107"/>
            <a:ext cx="7066634" cy="553998"/>
          </a:xfrm>
          <a:prstGeom prst="roundRect">
            <a:avLst/>
          </a:prstGeom>
          <a:solidFill>
            <a:schemeClr val="accent4">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ộp Văn bản 2">
            <a:extLst>
              <a:ext uri="{FF2B5EF4-FFF2-40B4-BE49-F238E27FC236}">
                <a16:creationId xmlns:a16="http://schemas.microsoft.com/office/drawing/2014/main" xmlns="" id="{DBB6EC19-D7F0-ECAB-246C-973A53D68F5F}"/>
              </a:ext>
            </a:extLst>
          </p:cNvPr>
          <p:cNvSpPr txBox="1"/>
          <p:nvPr/>
        </p:nvSpPr>
        <p:spPr>
          <a:xfrm>
            <a:off x="1895621" y="807107"/>
            <a:ext cx="6713806" cy="553998"/>
          </a:xfrm>
          <a:prstGeom prst="rect">
            <a:avLst/>
          </a:prstGeom>
          <a:noFill/>
        </p:spPr>
        <p:txBody>
          <a:bodyPr wrap="square">
            <a:spAutoFit/>
          </a:bodyPr>
          <a:lstStyle/>
          <a:p>
            <a:r>
              <a:rPr lang="en-US" sz="3000" b="1"/>
              <a:t>1. Sắp xếp các từ sau thành câu tục ngữ:</a:t>
            </a:r>
          </a:p>
        </p:txBody>
      </p:sp>
      <p:pic>
        <p:nvPicPr>
          <p:cNvPr id="4" name="Picture 18">
            <a:extLst>
              <a:ext uri="{FF2B5EF4-FFF2-40B4-BE49-F238E27FC236}">
                <a16:creationId xmlns:a16="http://schemas.microsoft.com/office/drawing/2014/main" xmlns="" id="{4B6E74EC-F655-6822-2488-046A75F7E4AB}"/>
              </a:ext>
            </a:extLst>
          </p:cNvPr>
          <p:cNvPicPr>
            <a:picLocks noChangeAspect="1"/>
          </p:cNvPicPr>
          <p:nvPr/>
        </p:nvPicPr>
        <p:blipFill>
          <a:blip r:embed="rId2"/>
          <a:stretch>
            <a:fillRect/>
          </a:stretch>
        </p:blipFill>
        <p:spPr>
          <a:xfrm>
            <a:off x="1111348" y="652661"/>
            <a:ext cx="784273" cy="784273"/>
          </a:xfrm>
          <a:prstGeom prst="rect">
            <a:avLst/>
          </a:prstGeom>
        </p:spPr>
      </p:pic>
      <p:pic>
        <p:nvPicPr>
          <p:cNvPr id="8" name="Hình ảnh 7" descr="Ảnh có chứa văn bản, ảnh chụp màn hình, Phông chữ, Đồ họa&#10;&#10;Mô tả được tạo tự động">
            <a:extLst>
              <a:ext uri="{FF2B5EF4-FFF2-40B4-BE49-F238E27FC236}">
                <a16:creationId xmlns:a16="http://schemas.microsoft.com/office/drawing/2014/main" xmlns="" id="{8CC544BA-3F13-2878-EA2B-C5FEA2F4C5DB}"/>
              </a:ext>
            </a:extLst>
          </p:cNvPr>
          <p:cNvPicPr>
            <a:picLocks noChangeAspect="1"/>
          </p:cNvPicPr>
          <p:nvPr/>
        </p:nvPicPr>
        <p:blipFill rotWithShape="1">
          <a:blip r:embed="rId3">
            <a:extLst>
              <a:ext uri="{28A0092B-C50C-407E-A947-70E740481C1C}">
                <a14:useLocalDpi xmlns:a14="http://schemas.microsoft.com/office/drawing/2010/main" val="0"/>
              </a:ext>
            </a:extLst>
          </a:blip>
          <a:srcRect t="30951" b="19245"/>
          <a:stretch/>
        </p:blipFill>
        <p:spPr>
          <a:xfrm>
            <a:off x="948036" y="1712022"/>
            <a:ext cx="10295927" cy="1959646"/>
          </a:xfrm>
          <a:prstGeom prst="rect">
            <a:avLst/>
          </a:prstGeom>
        </p:spPr>
      </p:pic>
      <p:sp>
        <p:nvSpPr>
          <p:cNvPr id="9" name="Hình chữ nhật: Góc Tròn 8">
            <a:extLst>
              <a:ext uri="{FF2B5EF4-FFF2-40B4-BE49-F238E27FC236}">
                <a16:creationId xmlns:a16="http://schemas.microsoft.com/office/drawing/2014/main" xmlns="" id="{2318D7B7-A5E3-89BE-AFEB-4F55617595A5}"/>
              </a:ext>
            </a:extLst>
          </p:cNvPr>
          <p:cNvSpPr/>
          <p:nvPr/>
        </p:nvSpPr>
        <p:spPr>
          <a:xfrm>
            <a:off x="1542793" y="4054083"/>
            <a:ext cx="7516801" cy="553998"/>
          </a:xfrm>
          <a:prstGeom prst="roundRect">
            <a:avLst/>
          </a:prstGeom>
          <a:solidFill>
            <a:schemeClr val="accent4">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ộp Văn bản 9">
            <a:extLst>
              <a:ext uri="{FF2B5EF4-FFF2-40B4-BE49-F238E27FC236}">
                <a16:creationId xmlns:a16="http://schemas.microsoft.com/office/drawing/2014/main" xmlns="" id="{5B6F93DB-4CD0-B4A0-8A05-70EB6EA836C0}"/>
              </a:ext>
            </a:extLst>
          </p:cNvPr>
          <p:cNvSpPr txBox="1"/>
          <p:nvPr/>
        </p:nvSpPr>
        <p:spPr>
          <a:xfrm>
            <a:off x="1895621" y="4054083"/>
            <a:ext cx="7163973" cy="553998"/>
          </a:xfrm>
          <a:prstGeom prst="rect">
            <a:avLst/>
          </a:prstGeom>
          <a:noFill/>
        </p:spPr>
        <p:txBody>
          <a:bodyPr wrap="square">
            <a:spAutoFit/>
          </a:bodyPr>
          <a:lstStyle/>
          <a:p>
            <a:r>
              <a:rPr lang="en-US" sz="3000" b="1"/>
              <a:t>2. Cho biết câu tục ngữ khẳng định điều gì?</a:t>
            </a:r>
          </a:p>
        </p:txBody>
      </p:sp>
      <p:pic>
        <p:nvPicPr>
          <p:cNvPr id="11" name="Picture 18">
            <a:extLst>
              <a:ext uri="{FF2B5EF4-FFF2-40B4-BE49-F238E27FC236}">
                <a16:creationId xmlns:a16="http://schemas.microsoft.com/office/drawing/2014/main" xmlns="" id="{60CB6AC0-5449-B6BA-1067-733D3D7FBCCD}"/>
              </a:ext>
            </a:extLst>
          </p:cNvPr>
          <p:cNvPicPr>
            <a:picLocks noChangeAspect="1"/>
          </p:cNvPicPr>
          <p:nvPr/>
        </p:nvPicPr>
        <p:blipFill>
          <a:blip r:embed="rId2"/>
          <a:stretch>
            <a:fillRect/>
          </a:stretch>
        </p:blipFill>
        <p:spPr>
          <a:xfrm>
            <a:off x="1111348" y="3899637"/>
            <a:ext cx="784273" cy="784273"/>
          </a:xfrm>
          <a:prstGeom prst="rect">
            <a:avLst/>
          </a:prstGeom>
        </p:spPr>
      </p:pic>
      <p:sp>
        <p:nvSpPr>
          <p:cNvPr id="12" name="Hộp Văn bản 11">
            <a:extLst>
              <a:ext uri="{FF2B5EF4-FFF2-40B4-BE49-F238E27FC236}">
                <a16:creationId xmlns:a16="http://schemas.microsoft.com/office/drawing/2014/main" xmlns="" id="{9DB9725F-3605-CFB9-60B1-671C6CF8905D}"/>
              </a:ext>
            </a:extLst>
          </p:cNvPr>
          <p:cNvSpPr txBox="1"/>
          <p:nvPr/>
        </p:nvSpPr>
        <p:spPr>
          <a:xfrm>
            <a:off x="2377181" y="5258381"/>
            <a:ext cx="7386053" cy="1046440"/>
          </a:xfrm>
          <a:prstGeom prst="rect">
            <a:avLst/>
          </a:prstGeom>
          <a:noFill/>
        </p:spPr>
        <p:txBody>
          <a:bodyPr wrap="square">
            <a:spAutoFit/>
          </a:bodyPr>
          <a:lstStyle/>
          <a:p>
            <a:pPr algn="ctr">
              <a:lnSpc>
                <a:spcPct val="70000"/>
              </a:lnSpc>
            </a:pPr>
            <a:r>
              <a:rPr lang="en-US" sz="8000">
                <a:solidFill>
                  <a:srgbClr val="FF0066"/>
                </a:solidFill>
                <a:latin typeface="UTM Edwardian" panose="02040603050506020204" pitchFamily="18" charset="0"/>
              </a:rPr>
              <a:t>Thảo luận nhóm đôi</a:t>
            </a:r>
          </a:p>
        </p:txBody>
      </p:sp>
      <p:pic>
        <p:nvPicPr>
          <p:cNvPr id="13" name="Hình ảnh 12" descr="Ảnh có chứa văn bản&#10;&#10;Mô tả được tạo tự động">
            <a:extLst>
              <a:ext uri="{FF2B5EF4-FFF2-40B4-BE49-F238E27FC236}">
                <a16:creationId xmlns:a16="http://schemas.microsoft.com/office/drawing/2014/main" xmlns="" id="{D0CA8D4F-952F-846D-904D-77D01DA783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2723" y="4567099"/>
            <a:ext cx="2027311" cy="2027311"/>
          </a:xfrm>
          <a:prstGeom prst="rect">
            <a:avLst/>
          </a:prstGeom>
        </p:spPr>
      </p:pic>
      <p:pic>
        <p:nvPicPr>
          <p:cNvPr id="14" name="Hình ảnh 13" descr="Ảnh có chứa đồ họa véc-tơ&#10;&#10;Mô tả được tạo tự động">
            <a:extLst>
              <a:ext uri="{FF2B5EF4-FFF2-40B4-BE49-F238E27FC236}">
                <a16:creationId xmlns:a16="http://schemas.microsoft.com/office/drawing/2014/main" xmlns="" id="{4851E8CF-F67A-4991-540F-B35D36878F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3525" y="4725311"/>
            <a:ext cx="2027312" cy="2027312"/>
          </a:xfrm>
          <a:prstGeom prst="rect">
            <a:avLst/>
          </a:prstGeom>
        </p:spPr>
      </p:pic>
      <p:sp>
        <p:nvSpPr>
          <p:cNvPr id="18" name="Hộp Văn bản 17">
            <a:extLst>
              <a:ext uri="{FF2B5EF4-FFF2-40B4-BE49-F238E27FC236}">
                <a16:creationId xmlns:a16="http://schemas.microsoft.com/office/drawing/2014/main" xmlns="" id="{521890DC-4982-B77C-BEAE-3DAC76544EAB}"/>
              </a:ext>
            </a:extLst>
          </p:cNvPr>
          <p:cNvSpPr txBox="1"/>
          <p:nvPr/>
        </p:nvSpPr>
        <p:spPr>
          <a:xfrm>
            <a:off x="2428766" y="5235916"/>
            <a:ext cx="7386053" cy="1046440"/>
          </a:xfrm>
          <a:prstGeom prst="rect">
            <a:avLst/>
          </a:prstGeom>
          <a:noFill/>
        </p:spPr>
        <p:txBody>
          <a:bodyPr wrap="square">
            <a:spAutoFit/>
          </a:bodyPr>
          <a:lstStyle/>
          <a:p>
            <a:pPr algn="ctr">
              <a:lnSpc>
                <a:spcPct val="70000"/>
              </a:lnSpc>
            </a:pPr>
            <a:r>
              <a:rPr lang="en-US" sz="8000">
                <a:solidFill>
                  <a:srgbClr val="FF0066"/>
                </a:solidFill>
                <a:latin typeface="UTM Edwardian" panose="02040603050506020204" pitchFamily="18" charset="0"/>
              </a:rPr>
              <a:t>Chia sẻ nhóm đôi</a:t>
            </a:r>
          </a:p>
        </p:txBody>
      </p:sp>
    </p:spTree>
    <p:extLst>
      <p:ext uri="{BB962C8B-B14F-4D97-AF65-F5344CB8AC3E}">
        <p14:creationId xmlns:p14="http://schemas.microsoft.com/office/powerpoint/2010/main" val="115707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par>
                                <p:cTn id="30" presetID="14" presetClass="entr" presetSubtype="1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80">
                                          <p:stCondLst>
                                            <p:cond delay="0"/>
                                          </p:stCondLst>
                                        </p:cTn>
                                        <p:tgtEl>
                                          <p:spTgt spid="14"/>
                                        </p:tgtEl>
                                      </p:cBhvr>
                                    </p:animEffect>
                                    <p:anim calcmode="lin" valueType="num">
                                      <p:cBhvr>
                                        <p:cTn id="3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3" dur="26">
                                          <p:stCondLst>
                                            <p:cond delay="650"/>
                                          </p:stCondLst>
                                        </p:cTn>
                                        <p:tgtEl>
                                          <p:spTgt spid="14"/>
                                        </p:tgtEl>
                                      </p:cBhvr>
                                      <p:to x="100000" y="60000"/>
                                    </p:animScale>
                                    <p:animScale>
                                      <p:cBhvr>
                                        <p:cTn id="44" dur="166" decel="50000">
                                          <p:stCondLst>
                                            <p:cond delay="676"/>
                                          </p:stCondLst>
                                        </p:cTn>
                                        <p:tgtEl>
                                          <p:spTgt spid="14"/>
                                        </p:tgtEl>
                                      </p:cBhvr>
                                      <p:to x="100000" y="100000"/>
                                    </p:animScale>
                                    <p:animScale>
                                      <p:cBhvr>
                                        <p:cTn id="45" dur="26">
                                          <p:stCondLst>
                                            <p:cond delay="1312"/>
                                          </p:stCondLst>
                                        </p:cTn>
                                        <p:tgtEl>
                                          <p:spTgt spid="14"/>
                                        </p:tgtEl>
                                      </p:cBhvr>
                                      <p:to x="100000" y="80000"/>
                                    </p:animScale>
                                    <p:animScale>
                                      <p:cBhvr>
                                        <p:cTn id="46" dur="166" decel="50000">
                                          <p:stCondLst>
                                            <p:cond delay="1338"/>
                                          </p:stCondLst>
                                        </p:cTn>
                                        <p:tgtEl>
                                          <p:spTgt spid="14"/>
                                        </p:tgtEl>
                                      </p:cBhvr>
                                      <p:to x="100000" y="100000"/>
                                    </p:animScale>
                                    <p:animScale>
                                      <p:cBhvr>
                                        <p:cTn id="47" dur="26">
                                          <p:stCondLst>
                                            <p:cond delay="1642"/>
                                          </p:stCondLst>
                                        </p:cTn>
                                        <p:tgtEl>
                                          <p:spTgt spid="14"/>
                                        </p:tgtEl>
                                      </p:cBhvr>
                                      <p:to x="100000" y="90000"/>
                                    </p:animScale>
                                    <p:animScale>
                                      <p:cBhvr>
                                        <p:cTn id="48" dur="166" decel="50000">
                                          <p:stCondLst>
                                            <p:cond delay="1668"/>
                                          </p:stCondLst>
                                        </p:cTn>
                                        <p:tgtEl>
                                          <p:spTgt spid="14"/>
                                        </p:tgtEl>
                                      </p:cBhvr>
                                      <p:to x="100000" y="100000"/>
                                    </p:animScale>
                                    <p:animScale>
                                      <p:cBhvr>
                                        <p:cTn id="49" dur="26">
                                          <p:stCondLst>
                                            <p:cond delay="1808"/>
                                          </p:stCondLst>
                                        </p:cTn>
                                        <p:tgtEl>
                                          <p:spTgt spid="14"/>
                                        </p:tgtEl>
                                      </p:cBhvr>
                                      <p:to x="100000" y="95000"/>
                                    </p:animScale>
                                    <p:animScale>
                                      <p:cBhvr>
                                        <p:cTn id="50" dur="166" decel="50000">
                                          <p:stCondLst>
                                            <p:cond delay="1834"/>
                                          </p:stCondLst>
                                        </p:cTn>
                                        <p:tgtEl>
                                          <p:spTgt spid="14"/>
                                        </p:tgtEl>
                                      </p:cBhvr>
                                      <p:to x="100000" y="100000"/>
                                    </p:animScale>
                                  </p:childTnLst>
                                </p:cTn>
                              </p:par>
                              <p:par>
                                <p:cTn id="51" presetID="26"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down)">
                                      <p:cBhvr>
                                        <p:cTn id="53" dur="580">
                                          <p:stCondLst>
                                            <p:cond delay="0"/>
                                          </p:stCondLst>
                                        </p:cTn>
                                        <p:tgtEl>
                                          <p:spTgt spid="12"/>
                                        </p:tgtEl>
                                      </p:cBhvr>
                                    </p:animEffect>
                                    <p:anim calcmode="lin" valueType="num">
                                      <p:cBhvr>
                                        <p:cTn id="5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9" dur="26">
                                          <p:stCondLst>
                                            <p:cond delay="650"/>
                                          </p:stCondLst>
                                        </p:cTn>
                                        <p:tgtEl>
                                          <p:spTgt spid="12"/>
                                        </p:tgtEl>
                                      </p:cBhvr>
                                      <p:to x="100000" y="60000"/>
                                    </p:animScale>
                                    <p:animScale>
                                      <p:cBhvr>
                                        <p:cTn id="60" dur="166" decel="50000">
                                          <p:stCondLst>
                                            <p:cond delay="676"/>
                                          </p:stCondLst>
                                        </p:cTn>
                                        <p:tgtEl>
                                          <p:spTgt spid="12"/>
                                        </p:tgtEl>
                                      </p:cBhvr>
                                      <p:to x="100000" y="100000"/>
                                    </p:animScale>
                                    <p:animScale>
                                      <p:cBhvr>
                                        <p:cTn id="61" dur="26">
                                          <p:stCondLst>
                                            <p:cond delay="1312"/>
                                          </p:stCondLst>
                                        </p:cTn>
                                        <p:tgtEl>
                                          <p:spTgt spid="12"/>
                                        </p:tgtEl>
                                      </p:cBhvr>
                                      <p:to x="100000" y="80000"/>
                                    </p:animScale>
                                    <p:animScale>
                                      <p:cBhvr>
                                        <p:cTn id="62" dur="166" decel="50000">
                                          <p:stCondLst>
                                            <p:cond delay="1338"/>
                                          </p:stCondLst>
                                        </p:cTn>
                                        <p:tgtEl>
                                          <p:spTgt spid="12"/>
                                        </p:tgtEl>
                                      </p:cBhvr>
                                      <p:to x="100000" y="100000"/>
                                    </p:animScale>
                                    <p:animScale>
                                      <p:cBhvr>
                                        <p:cTn id="63" dur="26">
                                          <p:stCondLst>
                                            <p:cond delay="1642"/>
                                          </p:stCondLst>
                                        </p:cTn>
                                        <p:tgtEl>
                                          <p:spTgt spid="12"/>
                                        </p:tgtEl>
                                      </p:cBhvr>
                                      <p:to x="100000" y="90000"/>
                                    </p:animScale>
                                    <p:animScale>
                                      <p:cBhvr>
                                        <p:cTn id="64" dur="166" decel="50000">
                                          <p:stCondLst>
                                            <p:cond delay="1668"/>
                                          </p:stCondLst>
                                        </p:cTn>
                                        <p:tgtEl>
                                          <p:spTgt spid="12"/>
                                        </p:tgtEl>
                                      </p:cBhvr>
                                      <p:to x="100000" y="100000"/>
                                    </p:animScale>
                                    <p:animScale>
                                      <p:cBhvr>
                                        <p:cTn id="65" dur="26">
                                          <p:stCondLst>
                                            <p:cond delay="1808"/>
                                          </p:stCondLst>
                                        </p:cTn>
                                        <p:tgtEl>
                                          <p:spTgt spid="12"/>
                                        </p:tgtEl>
                                      </p:cBhvr>
                                      <p:to x="100000" y="95000"/>
                                    </p:animScale>
                                    <p:animScale>
                                      <p:cBhvr>
                                        <p:cTn id="66" dur="166" decel="50000">
                                          <p:stCondLst>
                                            <p:cond delay="1834"/>
                                          </p:stCondLst>
                                        </p:cTn>
                                        <p:tgtEl>
                                          <p:spTgt spid="12"/>
                                        </p:tgtEl>
                                      </p:cBhvr>
                                      <p:to x="100000" y="100000"/>
                                    </p:animScale>
                                  </p:childTnLst>
                                </p:cTn>
                              </p:par>
                              <p:par>
                                <p:cTn id="67" presetID="26" presetClass="entr" presetSubtype="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down)">
                                      <p:cBhvr>
                                        <p:cTn id="69" dur="580">
                                          <p:stCondLst>
                                            <p:cond delay="0"/>
                                          </p:stCondLst>
                                        </p:cTn>
                                        <p:tgtEl>
                                          <p:spTgt spid="13"/>
                                        </p:tgtEl>
                                      </p:cBhvr>
                                    </p:animEffect>
                                    <p:anim calcmode="lin" valueType="num">
                                      <p:cBhvr>
                                        <p:cTn id="7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75" dur="26">
                                          <p:stCondLst>
                                            <p:cond delay="650"/>
                                          </p:stCondLst>
                                        </p:cTn>
                                        <p:tgtEl>
                                          <p:spTgt spid="13"/>
                                        </p:tgtEl>
                                      </p:cBhvr>
                                      <p:to x="100000" y="60000"/>
                                    </p:animScale>
                                    <p:animScale>
                                      <p:cBhvr>
                                        <p:cTn id="76" dur="166" decel="50000">
                                          <p:stCondLst>
                                            <p:cond delay="676"/>
                                          </p:stCondLst>
                                        </p:cTn>
                                        <p:tgtEl>
                                          <p:spTgt spid="13"/>
                                        </p:tgtEl>
                                      </p:cBhvr>
                                      <p:to x="100000" y="100000"/>
                                    </p:animScale>
                                    <p:animScale>
                                      <p:cBhvr>
                                        <p:cTn id="77" dur="26">
                                          <p:stCondLst>
                                            <p:cond delay="1312"/>
                                          </p:stCondLst>
                                        </p:cTn>
                                        <p:tgtEl>
                                          <p:spTgt spid="13"/>
                                        </p:tgtEl>
                                      </p:cBhvr>
                                      <p:to x="100000" y="80000"/>
                                    </p:animScale>
                                    <p:animScale>
                                      <p:cBhvr>
                                        <p:cTn id="78" dur="166" decel="50000">
                                          <p:stCondLst>
                                            <p:cond delay="1338"/>
                                          </p:stCondLst>
                                        </p:cTn>
                                        <p:tgtEl>
                                          <p:spTgt spid="13"/>
                                        </p:tgtEl>
                                      </p:cBhvr>
                                      <p:to x="100000" y="100000"/>
                                    </p:animScale>
                                    <p:animScale>
                                      <p:cBhvr>
                                        <p:cTn id="79" dur="26">
                                          <p:stCondLst>
                                            <p:cond delay="1642"/>
                                          </p:stCondLst>
                                        </p:cTn>
                                        <p:tgtEl>
                                          <p:spTgt spid="13"/>
                                        </p:tgtEl>
                                      </p:cBhvr>
                                      <p:to x="100000" y="90000"/>
                                    </p:animScale>
                                    <p:animScale>
                                      <p:cBhvr>
                                        <p:cTn id="80" dur="166" decel="50000">
                                          <p:stCondLst>
                                            <p:cond delay="1668"/>
                                          </p:stCondLst>
                                        </p:cTn>
                                        <p:tgtEl>
                                          <p:spTgt spid="13"/>
                                        </p:tgtEl>
                                      </p:cBhvr>
                                      <p:to x="100000" y="100000"/>
                                    </p:animScale>
                                    <p:animScale>
                                      <p:cBhvr>
                                        <p:cTn id="81" dur="26">
                                          <p:stCondLst>
                                            <p:cond delay="1808"/>
                                          </p:stCondLst>
                                        </p:cTn>
                                        <p:tgtEl>
                                          <p:spTgt spid="13"/>
                                        </p:tgtEl>
                                      </p:cBhvr>
                                      <p:to x="100000" y="95000"/>
                                    </p:animScale>
                                    <p:animScale>
                                      <p:cBhvr>
                                        <p:cTn id="82" dur="166" decel="50000">
                                          <p:stCondLst>
                                            <p:cond delay="1834"/>
                                          </p:stCondLst>
                                        </p:cTn>
                                        <p:tgtEl>
                                          <p:spTgt spid="13"/>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12"/>
                                        </p:tgtEl>
                                      </p:cBhvr>
                                    </p:animEffect>
                                    <p:set>
                                      <p:cBhvr>
                                        <p:cTn id="87" dur="1" fill="hold">
                                          <p:stCondLst>
                                            <p:cond delay="499"/>
                                          </p:stCondLst>
                                        </p:cTn>
                                        <p:tgtEl>
                                          <p:spTgt spid="12"/>
                                        </p:tgtEl>
                                        <p:attrNameLst>
                                          <p:attrName>style.visibility</p:attrName>
                                        </p:attrNameLst>
                                      </p:cBhvr>
                                      <p:to>
                                        <p:strVal val="hidden"/>
                                      </p:to>
                                    </p:set>
                                  </p:childTnLst>
                                </p:cTn>
                              </p:par>
                              <p:par>
                                <p:cTn id="88" presetID="26" presetClass="entr" presetSubtype="0" fill="hold" grpId="0" nodeType="with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wipe(down)">
                                      <p:cBhvr>
                                        <p:cTn id="90" dur="580">
                                          <p:stCondLst>
                                            <p:cond delay="0"/>
                                          </p:stCondLst>
                                        </p:cTn>
                                        <p:tgtEl>
                                          <p:spTgt spid="18"/>
                                        </p:tgtEl>
                                      </p:cBhvr>
                                    </p:animEffect>
                                    <p:anim calcmode="lin" valueType="num">
                                      <p:cBhvr>
                                        <p:cTn id="91"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96" dur="26">
                                          <p:stCondLst>
                                            <p:cond delay="650"/>
                                          </p:stCondLst>
                                        </p:cTn>
                                        <p:tgtEl>
                                          <p:spTgt spid="18"/>
                                        </p:tgtEl>
                                      </p:cBhvr>
                                      <p:to x="100000" y="60000"/>
                                    </p:animScale>
                                    <p:animScale>
                                      <p:cBhvr>
                                        <p:cTn id="97" dur="166" decel="50000">
                                          <p:stCondLst>
                                            <p:cond delay="676"/>
                                          </p:stCondLst>
                                        </p:cTn>
                                        <p:tgtEl>
                                          <p:spTgt spid="18"/>
                                        </p:tgtEl>
                                      </p:cBhvr>
                                      <p:to x="100000" y="100000"/>
                                    </p:animScale>
                                    <p:animScale>
                                      <p:cBhvr>
                                        <p:cTn id="98" dur="26">
                                          <p:stCondLst>
                                            <p:cond delay="1312"/>
                                          </p:stCondLst>
                                        </p:cTn>
                                        <p:tgtEl>
                                          <p:spTgt spid="18"/>
                                        </p:tgtEl>
                                      </p:cBhvr>
                                      <p:to x="100000" y="80000"/>
                                    </p:animScale>
                                    <p:animScale>
                                      <p:cBhvr>
                                        <p:cTn id="99" dur="166" decel="50000">
                                          <p:stCondLst>
                                            <p:cond delay="1338"/>
                                          </p:stCondLst>
                                        </p:cTn>
                                        <p:tgtEl>
                                          <p:spTgt spid="18"/>
                                        </p:tgtEl>
                                      </p:cBhvr>
                                      <p:to x="100000" y="100000"/>
                                    </p:animScale>
                                    <p:animScale>
                                      <p:cBhvr>
                                        <p:cTn id="100" dur="26">
                                          <p:stCondLst>
                                            <p:cond delay="1642"/>
                                          </p:stCondLst>
                                        </p:cTn>
                                        <p:tgtEl>
                                          <p:spTgt spid="18"/>
                                        </p:tgtEl>
                                      </p:cBhvr>
                                      <p:to x="100000" y="90000"/>
                                    </p:animScale>
                                    <p:animScale>
                                      <p:cBhvr>
                                        <p:cTn id="101" dur="166" decel="50000">
                                          <p:stCondLst>
                                            <p:cond delay="1668"/>
                                          </p:stCondLst>
                                        </p:cTn>
                                        <p:tgtEl>
                                          <p:spTgt spid="18"/>
                                        </p:tgtEl>
                                      </p:cBhvr>
                                      <p:to x="100000" y="100000"/>
                                    </p:animScale>
                                    <p:animScale>
                                      <p:cBhvr>
                                        <p:cTn id="102" dur="26">
                                          <p:stCondLst>
                                            <p:cond delay="1808"/>
                                          </p:stCondLst>
                                        </p:cTn>
                                        <p:tgtEl>
                                          <p:spTgt spid="18"/>
                                        </p:tgtEl>
                                      </p:cBhvr>
                                      <p:to x="100000" y="95000"/>
                                    </p:animScale>
                                    <p:animScale>
                                      <p:cBhvr>
                                        <p:cTn id="103"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9" grpId="0" animBg="1"/>
      <p:bldP spid="10" grpId="0"/>
      <p:bldP spid="12" grpId="0"/>
      <p:bldP spid="12" grpId="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21">
            <a:extLst>
              <a:ext uri="{FF2B5EF4-FFF2-40B4-BE49-F238E27FC236}">
                <a16:creationId xmlns:a16="http://schemas.microsoft.com/office/drawing/2014/main" xmlns="" id="{8106A2BF-EABB-8D96-0B69-BD24CC3C8D34}"/>
              </a:ext>
            </a:extLst>
          </p:cNvPr>
          <p:cNvSpPr/>
          <p:nvPr/>
        </p:nvSpPr>
        <p:spPr>
          <a:xfrm>
            <a:off x="351691" y="377573"/>
            <a:ext cx="11465171" cy="6102853"/>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Hình chữ nhật: Góc Tròn 5">
            <a:extLst>
              <a:ext uri="{FF2B5EF4-FFF2-40B4-BE49-F238E27FC236}">
                <a16:creationId xmlns:a16="http://schemas.microsoft.com/office/drawing/2014/main" xmlns="" id="{A57DD482-341E-8724-DAC4-8D3372BDB28D}"/>
              </a:ext>
            </a:extLst>
          </p:cNvPr>
          <p:cNvSpPr/>
          <p:nvPr/>
        </p:nvSpPr>
        <p:spPr>
          <a:xfrm>
            <a:off x="1542793" y="807107"/>
            <a:ext cx="7066634" cy="553998"/>
          </a:xfrm>
          <a:prstGeom prst="roundRect">
            <a:avLst/>
          </a:prstGeom>
          <a:solidFill>
            <a:schemeClr val="accent4">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ộp Văn bản 2">
            <a:extLst>
              <a:ext uri="{FF2B5EF4-FFF2-40B4-BE49-F238E27FC236}">
                <a16:creationId xmlns:a16="http://schemas.microsoft.com/office/drawing/2014/main" xmlns="" id="{DBB6EC19-D7F0-ECAB-246C-973A53D68F5F}"/>
              </a:ext>
            </a:extLst>
          </p:cNvPr>
          <p:cNvSpPr txBox="1"/>
          <p:nvPr/>
        </p:nvSpPr>
        <p:spPr>
          <a:xfrm>
            <a:off x="1895621" y="807107"/>
            <a:ext cx="6713806" cy="553998"/>
          </a:xfrm>
          <a:prstGeom prst="rect">
            <a:avLst/>
          </a:prstGeom>
          <a:noFill/>
        </p:spPr>
        <p:txBody>
          <a:bodyPr wrap="square">
            <a:spAutoFit/>
          </a:bodyPr>
          <a:lstStyle/>
          <a:p>
            <a:r>
              <a:rPr lang="en-US" sz="3000" b="1"/>
              <a:t>1. Sắp xếp các từ sau thành câu tục ngữ:</a:t>
            </a:r>
          </a:p>
        </p:txBody>
      </p:sp>
      <p:pic>
        <p:nvPicPr>
          <p:cNvPr id="4" name="Picture 18">
            <a:extLst>
              <a:ext uri="{FF2B5EF4-FFF2-40B4-BE49-F238E27FC236}">
                <a16:creationId xmlns:a16="http://schemas.microsoft.com/office/drawing/2014/main" xmlns="" id="{4B6E74EC-F655-6822-2488-046A75F7E4AB}"/>
              </a:ext>
            </a:extLst>
          </p:cNvPr>
          <p:cNvPicPr>
            <a:picLocks noChangeAspect="1"/>
          </p:cNvPicPr>
          <p:nvPr/>
        </p:nvPicPr>
        <p:blipFill>
          <a:blip r:embed="rId2"/>
          <a:stretch>
            <a:fillRect/>
          </a:stretch>
        </p:blipFill>
        <p:spPr>
          <a:xfrm>
            <a:off x="1111348" y="652661"/>
            <a:ext cx="784273" cy="784273"/>
          </a:xfrm>
          <a:prstGeom prst="rect">
            <a:avLst/>
          </a:prstGeom>
        </p:spPr>
      </p:pic>
      <p:pic>
        <p:nvPicPr>
          <p:cNvPr id="8" name="Hình ảnh 7" descr="Ảnh có chứa văn bản, ảnh chụp màn hình, Phông chữ, Đồ họa&#10;&#10;Mô tả được tạo tự động">
            <a:extLst>
              <a:ext uri="{FF2B5EF4-FFF2-40B4-BE49-F238E27FC236}">
                <a16:creationId xmlns:a16="http://schemas.microsoft.com/office/drawing/2014/main" xmlns="" id="{8CC544BA-3F13-2878-EA2B-C5FEA2F4C5DB}"/>
              </a:ext>
            </a:extLst>
          </p:cNvPr>
          <p:cNvPicPr>
            <a:picLocks noChangeAspect="1"/>
          </p:cNvPicPr>
          <p:nvPr/>
        </p:nvPicPr>
        <p:blipFill rotWithShape="1">
          <a:blip r:embed="rId3">
            <a:extLst>
              <a:ext uri="{28A0092B-C50C-407E-A947-70E740481C1C}">
                <a14:useLocalDpi xmlns:a14="http://schemas.microsoft.com/office/drawing/2010/main" val="0"/>
              </a:ext>
            </a:extLst>
          </a:blip>
          <a:srcRect t="30951" b="19245"/>
          <a:stretch/>
        </p:blipFill>
        <p:spPr>
          <a:xfrm>
            <a:off x="1429331" y="1523618"/>
            <a:ext cx="9333337" cy="1776434"/>
          </a:xfrm>
          <a:prstGeom prst="rect">
            <a:avLst/>
          </a:prstGeom>
        </p:spPr>
      </p:pic>
      <p:sp>
        <p:nvSpPr>
          <p:cNvPr id="2" name="Hộp Văn bản 1">
            <a:extLst>
              <a:ext uri="{FF2B5EF4-FFF2-40B4-BE49-F238E27FC236}">
                <a16:creationId xmlns:a16="http://schemas.microsoft.com/office/drawing/2014/main" xmlns="" id="{44E15C3F-94A3-7929-45DF-D25163ED2D92}"/>
              </a:ext>
            </a:extLst>
          </p:cNvPr>
          <p:cNvSpPr txBox="1"/>
          <p:nvPr/>
        </p:nvSpPr>
        <p:spPr>
          <a:xfrm>
            <a:off x="1784071" y="3377582"/>
            <a:ext cx="9333336" cy="584775"/>
          </a:xfrm>
          <a:prstGeom prst="rect">
            <a:avLst/>
          </a:prstGeom>
          <a:noFill/>
        </p:spPr>
        <p:txBody>
          <a:bodyPr wrap="square">
            <a:spAutoFit/>
          </a:bodyPr>
          <a:lstStyle/>
          <a:p>
            <a:pPr algn="just"/>
            <a:r>
              <a:rPr lang="vi-VN" sz="3200">
                <a:latin typeface="Calibri" panose="020F0502020204030204" pitchFamily="34" charset="0"/>
                <a:cs typeface="Calibri" panose="020F0502020204030204" pitchFamily="34" charset="0"/>
              </a:rPr>
              <a:t>Đi một ngày đàng học một sàng khôn</a:t>
            </a:r>
            <a:r>
              <a:rPr lang="en-US" sz="3200">
                <a:latin typeface="Calibri" panose="020F0502020204030204" pitchFamily="34" charset="0"/>
                <a:cs typeface="Calibri" panose="020F0502020204030204" pitchFamily="34" charset="0"/>
              </a:rPr>
              <a:t>.</a:t>
            </a:r>
          </a:p>
        </p:txBody>
      </p:sp>
      <p:pic>
        <p:nvPicPr>
          <p:cNvPr id="5" name="Hình ảnh 4">
            <a:extLst>
              <a:ext uri="{FF2B5EF4-FFF2-40B4-BE49-F238E27FC236}">
                <a16:creationId xmlns:a16="http://schemas.microsoft.com/office/drawing/2014/main" xmlns="" id="{2ABE48D1-E81D-91F0-711E-84055BB714B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0400" y1="49160" x2="42400" y2="53480"/>
                        <a14:foregroundMark x1="62040" y1="50040" x2="64640" y2="54320"/>
                        <a14:foregroundMark x1="36240" y1="49600" x2="47000" y2="54920"/>
                        <a14:foregroundMark x1="37960" y1="54040" x2="53880" y2="49600"/>
                        <a14:foregroundMark x1="38240" y1="53760" x2="43120" y2="55200"/>
                        <a14:foregroundMark x1="61880" y1="51320" x2="64640" y2="55040"/>
                        <a14:foregroundMark x1="60760" y1="51880" x2="66040" y2="54040"/>
                        <a14:foregroundMark x1="61600" y1="50600" x2="65200" y2="51880"/>
                        <a14:foregroundMark x1="61600" y1="48600" x2="67640" y2="51600"/>
                        <a14:foregroundMark x1="47560" y1="56040" x2="56160" y2="55920"/>
                        <a14:foregroundMark x1="46840" y1="56040" x2="56040" y2="57080"/>
                        <a14:foregroundMark x1="56040" y1="57080" x2="56160" y2="56480"/>
                        <a14:foregroundMark x1="47280" y1="56760" x2="49120" y2="58480"/>
                        <a14:foregroundMark x1="49720" y1="60360" x2="51000" y2="59480"/>
                        <a14:foregroundMark x1="48120" y1="59360" x2="51160" y2="59360"/>
                      </a14:backgroundRemoval>
                    </a14:imgEffect>
                  </a14:imgLayer>
                </a14:imgProps>
              </a:ext>
            </a:extLst>
          </a:blip>
          <a:stretch>
            <a:fillRect/>
          </a:stretch>
        </p:blipFill>
        <p:spPr>
          <a:xfrm>
            <a:off x="1111348" y="3265438"/>
            <a:ext cx="746132" cy="713747"/>
          </a:xfrm>
          <a:prstGeom prst="rect">
            <a:avLst/>
          </a:prstGeom>
        </p:spPr>
      </p:pic>
      <p:sp>
        <p:nvSpPr>
          <p:cNvPr id="16" name="Hình chữ nhật: Góc Tròn 15">
            <a:extLst>
              <a:ext uri="{FF2B5EF4-FFF2-40B4-BE49-F238E27FC236}">
                <a16:creationId xmlns:a16="http://schemas.microsoft.com/office/drawing/2014/main" xmlns="" id="{FE2A1643-A4EA-9FF8-5E6D-A29157255A71}"/>
              </a:ext>
            </a:extLst>
          </p:cNvPr>
          <p:cNvSpPr/>
          <p:nvPr/>
        </p:nvSpPr>
        <p:spPr>
          <a:xfrm>
            <a:off x="1542793" y="4292085"/>
            <a:ext cx="7516801" cy="553998"/>
          </a:xfrm>
          <a:prstGeom prst="roundRect">
            <a:avLst/>
          </a:prstGeom>
          <a:solidFill>
            <a:schemeClr val="accent4">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ộp Văn bản 16">
            <a:extLst>
              <a:ext uri="{FF2B5EF4-FFF2-40B4-BE49-F238E27FC236}">
                <a16:creationId xmlns:a16="http://schemas.microsoft.com/office/drawing/2014/main" xmlns="" id="{37912C29-8B0A-758C-DD38-EFF7DEDD43A1}"/>
              </a:ext>
            </a:extLst>
          </p:cNvPr>
          <p:cNvSpPr txBox="1"/>
          <p:nvPr/>
        </p:nvSpPr>
        <p:spPr>
          <a:xfrm>
            <a:off x="1895621" y="4292085"/>
            <a:ext cx="7163973" cy="553998"/>
          </a:xfrm>
          <a:prstGeom prst="rect">
            <a:avLst/>
          </a:prstGeom>
          <a:noFill/>
        </p:spPr>
        <p:txBody>
          <a:bodyPr wrap="square">
            <a:spAutoFit/>
          </a:bodyPr>
          <a:lstStyle/>
          <a:p>
            <a:r>
              <a:rPr lang="en-US" sz="3000" b="1"/>
              <a:t>2. Cho biết câu tục ngữ khẳng định điều gì?</a:t>
            </a:r>
          </a:p>
        </p:txBody>
      </p:sp>
      <p:pic>
        <p:nvPicPr>
          <p:cNvPr id="19" name="Picture 18">
            <a:extLst>
              <a:ext uri="{FF2B5EF4-FFF2-40B4-BE49-F238E27FC236}">
                <a16:creationId xmlns:a16="http://schemas.microsoft.com/office/drawing/2014/main" xmlns="" id="{53243C3D-9C16-5377-5125-72AE1EE30F3E}"/>
              </a:ext>
            </a:extLst>
          </p:cNvPr>
          <p:cNvPicPr>
            <a:picLocks noChangeAspect="1"/>
          </p:cNvPicPr>
          <p:nvPr/>
        </p:nvPicPr>
        <p:blipFill>
          <a:blip r:embed="rId2"/>
          <a:stretch>
            <a:fillRect/>
          </a:stretch>
        </p:blipFill>
        <p:spPr>
          <a:xfrm>
            <a:off x="1111348" y="4137639"/>
            <a:ext cx="784273" cy="784273"/>
          </a:xfrm>
          <a:prstGeom prst="rect">
            <a:avLst/>
          </a:prstGeom>
        </p:spPr>
      </p:pic>
      <p:sp>
        <p:nvSpPr>
          <p:cNvPr id="23" name="Hộp Văn bản 22">
            <a:extLst>
              <a:ext uri="{FF2B5EF4-FFF2-40B4-BE49-F238E27FC236}">
                <a16:creationId xmlns:a16="http://schemas.microsoft.com/office/drawing/2014/main" xmlns="" id="{F121E941-2BD9-264F-A582-06AD440B89E2}"/>
              </a:ext>
            </a:extLst>
          </p:cNvPr>
          <p:cNvSpPr txBox="1"/>
          <p:nvPr/>
        </p:nvSpPr>
        <p:spPr>
          <a:xfrm>
            <a:off x="1784071" y="5136230"/>
            <a:ext cx="8764659" cy="1077218"/>
          </a:xfrm>
          <a:prstGeom prst="rect">
            <a:avLst/>
          </a:prstGeom>
          <a:noFill/>
        </p:spPr>
        <p:txBody>
          <a:bodyPr wrap="square">
            <a:spAutoFit/>
          </a:bodyPr>
          <a:lstStyle/>
          <a:p>
            <a:pPr algn="just"/>
            <a:r>
              <a:rPr lang="vi-VN" sz="3200">
                <a:latin typeface="Calibri" panose="020F0502020204030204" pitchFamily="34" charset="0"/>
                <a:cs typeface="Calibri" panose="020F0502020204030204" pitchFamily="34" charset="0"/>
              </a:rPr>
              <a:t>Càng đi và trải nghiệm nhiều, ta càng học hỏi thêm được nhiều điều bổ ích</a:t>
            </a:r>
            <a:r>
              <a:rPr lang="en-US" sz="3200">
                <a:latin typeface="Calibri" panose="020F0502020204030204" pitchFamily="34" charset="0"/>
                <a:cs typeface="Calibri" panose="020F0502020204030204" pitchFamily="34" charset="0"/>
              </a:rPr>
              <a:t>.</a:t>
            </a:r>
          </a:p>
        </p:txBody>
      </p:sp>
      <p:pic>
        <p:nvPicPr>
          <p:cNvPr id="24" name="Hình ảnh 23">
            <a:extLst>
              <a:ext uri="{FF2B5EF4-FFF2-40B4-BE49-F238E27FC236}">
                <a16:creationId xmlns:a16="http://schemas.microsoft.com/office/drawing/2014/main" xmlns="" id="{83CA04AB-BA97-A386-781C-9AC5934C82D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0400" y1="49160" x2="42400" y2="53480"/>
                        <a14:foregroundMark x1="62040" y1="50040" x2="64640" y2="54320"/>
                        <a14:foregroundMark x1="36240" y1="49600" x2="47000" y2="54920"/>
                        <a14:foregroundMark x1="37960" y1="54040" x2="53880" y2="49600"/>
                        <a14:foregroundMark x1="38240" y1="53760" x2="43120" y2="55200"/>
                        <a14:foregroundMark x1="61880" y1="51320" x2="64640" y2="55040"/>
                        <a14:foregroundMark x1="60760" y1="51880" x2="66040" y2="54040"/>
                        <a14:foregroundMark x1="61600" y1="50600" x2="65200" y2="51880"/>
                        <a14:foregroundMark x1="61600" y1="48600" x2="67640" y2="51600"/>
                        <a14:foregroundMark x1="47560" y1="56040" x2="56160" y2="55920"/>
                        <a14:foregroundMark x1="46840" y1="56040" x2="56040" y2="57080"/>
                        <a14:foregroundMark x1="56040" y1="57080" x2="56160" y2="56480"/>
                        <a14:foregroundMark x1="47280" y1="56760" x2="49120" y2="58480"/>
                        <a14:foregroundMark x1="49720" y1="60360" x2="51000" y2="59480"/>
                        <a14:foregroundMark x1="48120" y1="59360" x2="51160" y2="59360"/>
                      </a14:backgroundRemoval>
                    </a14:imgEffect>
                  </a14:imgLayer>
                </a14:imgProps>
              </a:ext>
            </a:extLst>
          </a:blip>
          <a:stretch>
            <a:fillRect/>
          </a:stretch>
        </p:blipFill>
        <p:spPr>
          <a:xfrm>
            <a:off x="1111348" y="5024086"/>
            <a:ext cx="746132" cy="713747"/>
          </a:xfrm>
          <a:prstGeom prst="rect">
            <a:avLst/>
          </a:prstGeom>
        </p:spPr>
      </p:pic>
    </p:spTree>
    <p:extLst>
      <p:ext uri="{BB962C8B-B14F-4D97-AF65-F5344CB8AC3E}">
        <p14:creationId xmlns:p14="http://schemas.microsoft.com/office/powerpoint/2010/main" val="116869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par>
                                <p:cTn id="38" presetID="14" presetClass="entr" presetSubtype="1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randombar(horizontal)">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2" grpId="0"/>
      <p:bldP spid="16" grpId="0" animBg="1"/>
      <p:bldP spid="17"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xmlns="" id="{54FB873E-C698-2159-745C-BDAA02FF4B92}"/>
              </a:ext>
            </a:extLst>
          </p:cNvPr>
          <p:cNvGrpSpPr/>
          <p:nvPr/>
        </p:nvGrpSpPr>
        <p:grpSpPr>
          <a:xfrm>
            <a:off x="89699" y="137160"/>
            <a:ext cx="12102301" cy="4093326"/>
            <a:chOff x="89699" y="0"/>
            <a:chExt cx="12102301" cy="4093326"/>
          </a:xfrm>
        </p:grpSpPr>
        <p:pic>
          <p:nvPicPr>
            <p:cNvPr id="3" name="Picture 7">
              <a:extLst>
                <a:ext uri="{FF2B5EF4-FFF2-40B4-BE49-F238E27FC236}">
                  <a16:creationId xmlns:a16="http://schemas.microsoft.com/office/drawing/2014/main" xmlns="" id="{653A07C5-D135-12F5-3415-B39F3A04EB8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714419" y="0"/>
              <a:ext cx="4477581" cy="3942137"/>
            </a:xfrm>
            <a:prstGeom prst="rect">
              <a:avLst/>
            </a:prstGeom>
          </p:spPr>
        </p:pic>
        <p:pic>
          <p:nvPicPr>
            <p:cNvPr id="4" name="Picture 7">
              <a:extLst>
                <a:ext uri="{FF2B5EF4-FFF2-40B4-BE49-F238E27FC236}">
                  <a16:creationId xmlns:a16="http://schemas.microsoft.com/office/drawing/2014/main" xmlns="" id="{46869680-9FEB-E9F5-9AC5-46851D6ACB9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9699" y="151189"/>
              <a:ext cx="4477581" cy="3942137"/>
            </a:xfrm>
            <a:prstGeom prst="rect">
              <a:avLst/>
            </a:prstGeom>
          </p:spPr>
        </p:pic>
        <p:pic>
          <p:nvPicPr>
            <p:cNvPr id="6" name="Picture 12">
              <a:extLst>
                <a:ext uri="{FF2B5EF4-FFF2-40B4-BE49-F238E27FC236}">
                  <a16:creationId xmlns:a16="http://schemas.microsoft.com/office/drawing/2014/main" xmlns="" id="{34CBEA7A-AF33-A0A9-49BD-F1B165FF2FF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632968" y="2012939"/>
              <a:ext cx="4696391" cy="921588"/>
            </a:xfrm>
            <a:prstGeom prst="rect">
              <a:avLst/>
            </a:prstGeom>
          </p:spPr>
        </p:pic>
      </p:grpSp>
      <p:pic>
        <p:nvPicPr>
          <p:cNvPr id="20" name="Picture 6">
            <a:extLst>
              <a:ext uri="{FF2B5EF4-FFF2-40B4-BE49-F238E27FC236}">
                <a16:creationId xmlns:a16="http://schemas.microsoft.com/office/drawing/2014/main" xmlns="" id="{E2480FB0-0362-3812-2562-7E21F16E8954}"/>
              </a:ext>
            </a:extLst>
          </p:cNvPr>
          <p:cNvPicPr>
            <a:picLocks noChangeAspect="1"/>
          </p:cNvPicPr>
          <p:nvPr/>
        </p:nvPicPr>
        <p:blipFill>
          <a:blip r:embed="rId9"/>
          <a:srcRect/>
          <a:stretch>
            <a:fillRect/>
          </a:stretch>
        </p:blipFill>
        <p:spPr>
          <a:xfrm>
            <a:off x="2746193" y="3295941"/>
            <a:ext cx="3257042" cy="3460336"/>
          </a:xfrm>
          <a:prstGeom prst="rect">
            <a:avLst/>
          </a:prstGeom>
        </p:spPr>
      </p:pic>
      <p:pic>
        <p:nvPicPr>
          <p:cNvPr id="21" name="Picture 7">
            <a:extLst>
              <a:ext uri="{FF2B5EF4-FFF2-40B4-BE49-F238E27FC236}">
                <a16:creationId xmlns:a16="http://schemas.microsoft.com/office/drawing/2014/main" xmlns="" id="{F6A85C4F-956A-DC81-2AE8-01E49C6DD44F}"/>
              </a:ext>
            </a:extLst>
          </p:cNvPr>
          <p:cNvPicPr>
            <a:picLocks noChangeAspect="1"/>
          </p:cNvPicPr>
          <p:nvPr/>
        </p:nvPicPr>
        <p:blipFill>
          <a:blip r:embed="rId10"/>
          <a:srcRect/>
          <a:stretch>
            <a:fillRect/>
          </a:stretch>
        </p:blipFill>
        <p:spPr>
          <a:xfrm>
            <a:off x="6206472" y="3295940"/>
            <a:ext cx="2712241" cy="3433215"/>
          </a:xfrm>
          <a:prstGeom prst="rect">
            <a:avLst/>
          </a:prstGeom>
        </p:spPr>
      </p:pic>
      <p:grpSp>
        <p:nvGrpSpPr>
          <p:cNvPr id="10" name="Group 6">
            <a:extLst>
              <a:ext uri="{FF2B5EF4-FFF2-40B4-BE49-F238E27FC236}">
                <a16:creationId xmlns:a16="http://schemas.microsoft.com/office/drawing/2014/main" xmlns="" id="{FCB5B13C-C0AE-E09D-6C70-C8F47AB224FB}"/>
              </a:ext>
            </a:extLst>
          </p:cNvPr>
          <p:cNvGrpSpPr/>
          <p:nvPr/>
        </p:nvGrpSpPr>
        <p:grpSpPr>
          <a:xfrm>
            <a:off x="0" y="1004819"/>
            <a:ext cx="12192000" cy="1383584"/>
            <a:chOff x="5250004" y="6585062"/>
            <a:chExt cx="13208089" cy="1998098"/>
          </a:xfrm>
        </p:grpSpPr>
        <p:sp>
          <p:nvSpPr>
            <p:cNvPr id="11" name="TextBox 7">
              <a:extLst>
                <a:ext uri="{FF2B5EF4-FFF2-40B4-BE49-F238E27FC236}">
                  <a16:creationId xmlns:a16="http://schemas.microsoft.com/office/drawing/2014/main" xmlns="" id="{FF556B09-8819-1BA1-BFB3-44A31490F9EE}"/>
                </a:ext>
              </a:extLst>
            </p:cNvPr>
            <p:cNvSpPr txBox="1"/>
            <p:nvPr/>
          </p:nvSpPr>
          <p:spPr>
            <a:xfrm>
              <a:off x="5250004" y="6585062"/>
              <a:ext cx="13208089" cy="1998098"/>
            </a:xfrm>
            <a:prstGeom prst="rect">
              <a:avLst/>
            </a:prstGeom>
            <a:noFill/>
          </p:spPr>
          <p:txBody>
            <a:bodyPr wrap="square" rtlCol="0">
              <a:spAutoFit/>
            </a:bodyPr>
            <a:lstStyle/>
            <a:p>
              <a:pPr algn="ctr">
                <a:lnSpc>
                  <a:spcPct val="150000"/>
                </a:lnSpc>
              </a:pPr>
              <a:r>
                <a:rPr lang="en-US" sz="6600" b="1">
                  <a:ln w="2762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TM Showcard" panose="02040603050506020204" pitchFamily="18" charset="0"/>
                </a:rPr>
                <a:t>LUYỆN ĐỌC THÀNH TIẾNG</a:t>
              </a:r>
              <a:endParaRPr lang="en-US" sz="6600" b="1" dirty="0">
                <a:ln w="2762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TM Showcard" panose="02040603050506020204" pitchFamily="18" charset="0"/>
              </a:endParaRPr>
            </a:p>
          </p:txBody>
        </p:sp>
        <p:sp>
          <p:nvSpPr>
            <p:cNvPr id="12" name="TextBox 8">
              <a:extLst>
                <a:ext uri="{FF2B5EF4-FFF2-40B4-BE49-F238E27FC236}">
                  <a16:creationId xmlns:a16="http://schemas.microsoft.com/office/drawing/2014/main" xmlns="" id="{123F0933-2C43-309B-59B2-B0AEF1FE1E5C}"/>
                </a:ext>
              </a:extLst>
            </p:cNvPr>
            <p:cNvSpPr txBox="1"/>
            <p:nvPr/>
          </p:nvSpPr>
          <p:spPr>
            <a:xfrm>
              <a:off x="5250004" y="6585062"/>
              <a:ext cx="13208089" cy="1998098"/>
            </a:xfrm>
            <a:prstGeom prst="rect">
              <a:avLst/>
            </a:prstGeom>
            <a:noFill/>
          </p:spPr>
          <p:txBody>
            <a:bodyPr wrap="square" rtlCol="0">
              <a:spAutoFit/>
            </a:bodyPr>
            <a:lstStyle/>
            <a:p>
              <a:pPr algn="ctr">
                <a:lnSpc>
                  <a:spcPct val="150000"/>
                </a:lnSpc>
              </a:pPr>
              <a:r>
                <a:rPr lang="en-US" sz="66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TM Showcard" panose="02040603050506020204" pitchFamily="18" charset="0"/>
                </a:rPr>
                <a:t>L</a:t>
              </a:r>
              <a:r>
                <a:rPr lang="en-US" sz="66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TM Showcard" panose="02040603050506020204" pitchFamily="18" charset="0"/>
                </a:rPr>
                <a:t>U</a:t>
              </a:r>
              <a:r>
                <a:rPr lang="en-US" sz="66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Showcard" panose="02040603050506020204" pitchFamily="18" charset="0"/>
                </a:rPr>
                <a:t>Y</a:t>
              </a:r>
              <a:r>
                <a:rPr lang="en-US" sz="66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TM Showcard" panose="02040603050506020204" pitchFamily="18" charset="0"/>
                </a:rPr>
                <a:t>Ệ</a:t>
              </a:r>
              <a:r>
                <a:rPr lang="en-US" sz="6600" b="1">
                  <a:ln w="19050">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UTM Showcard" panose="02040603050506020204" pitchFamily="18" charset="0"/>
                </a:rPr>
                <a:t>N</a:t>
              </a:r>
              <a:r>
                <a:rPr lang="en-US" sz="66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TM Showcard" panose="02040603050506020204" pitchFamily="18" charset="0"/>
                </a:rPr>
                <a:t> Đ</a:t>
              </a:r>
              <a:r>
                <a:rPr lang="en-US" sz="66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Showcard" panose="02040603050506020204" pitchFamily="18" charset="0"/>
                </a:rPr>
                <a:t>Ọ</a:t>
              </a:r>
              <a:r>
                <a:rPr lang="en-US" sz="66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TM Showcard" panose="02040603050506020204" pitchFamily="18" charset="0"/>
                </a:rPr>
                <a:t>C </a:t>
              </a:r>
              <a:r>
                <a:rPr lang="en-US" sz="6600" b="1">
                  <a:ln w="19050">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UTM Showcard" panose="02040603050506020204" pitchFamily="18" charset="0"/>
                </a:rPr>
                <a:t>T</a:t>
              </a:r>
              <a:r>
                <a:rPr lang="en-US" sz="66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TM Showcard" panose="02040603050506020204" pitchFamily="18" charset="0"/>
                </a:rPr>
                <a:t>H</a:t>
              </a:r>
              <a:r>
                <a:rPr lang="en-US" sz="66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TM Showcard" panose="02040603050506020204" pitchFamily="18" charset="0"/>
                </a:rPr>
                <a:t>À</a:t>
              </a:r>
              <a:r>
                <a:rPr lang="en-US" sz="66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TM Showcard" panose="02040603050506020204" pitchFamily="18" charset="0"/>
                </a:rPr>
                <a:t>N</a:t>
              </a:r>
              <a:r>
                <a:rPr lang="en-US" sz="66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Showcard" panose="02040603050506020204" pitchFamily="18" charset="0"/>
                </a:rPr>
                <a:t>H</a:t>
              </a:r>
              <a:r>
                <a:rPr lang="en-US" sz="66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TM Showcard" panose="02040603050506020204" pitchFamily="18" charset="0"/>
                </a:rPr>
                <a:t> T</a:t>
              </a:r>
              <a:r>
                <a:rPr lang="en-US" sz="66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TM Showcard" panose="02040603050506020204" pitchFamily="18" charset="0"/>
                </a:rPr>
                <a:t>I</a:t>
              </a:r>
              <a:r>
                <a:rPr lang="en-US" sz="6600" b="1">
                  <a:ln w="19050">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UTM Showcard" panose="02040603050506020204" pitchFamily="18" charset="0"/>
                </a:rPr>
                <a:t>Ế</a:t>
              </a:r>
              <a:r>
                <a:rPr lang="en-US" sz="66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TM Showcard" panose="02040603050506020204" pitchFamily="18" charset="0"/>
                </a:rPr>
                <a:t>N</a:t>
              </a:r>
              <a:r>
                <a:rPr lang="en-US" sz="66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Showcard" panose="02040603050506020204" pitchFamily="18" charset="0"/>
                </a:rPr>
                <a:t>G</a:t>
              </a:r>
              <a:endParaRPr lang="en-US" sz="6600" b="1" dirty="0">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TM Showcard" panose="02040603050506020204" pitchFamily="18" charset="0"/>
              </a:endParaRPr>
            </a:p>
          </p:txBody>
        </p:sp>
      </p:grpSp>
      <p:grpSp>
        <p:nvGrpSpPr>
          <p:cNvPr id="13" name="Group 11">
            <a:extLst>
              <a:ext uri="{FF2B5EF4-FFF2-40B4-BE49-F238E27FC236}">
                <a16:creationId xmlns:a16="http://schemas.microsoft.com/office/drawing/2014/main" xmlns="" id="{D648BB52-A86F-9880-3869-58DC2D6198D7}"/>
              </a:ext>
            </a:extLst>
          </p:cNvPr>
          <p:cNvGrpSpPr/>
          <p:nvPr/>
        </p:nvGrpSpPr>
        <p:grpSpPr>
          <a:xfrm>
            <a:off x="3516024" y="85794"/>
            <a:ext cx="4930277" cy="1027678"/>
            <a:chOff x="-555806" y="-12015"/>
            <a:chExt cx="4930277" cy="1027678"/>
          </a:xfrm>
        </p:grpSpPr>
        <p:sp>
          <p:nvSpPr>
            <p:cNvPr id="14" name="文本框 18">
              <a:extLst>
                <a:ext uri="{FF2B5EF4-FFF2-40B4-BE49-F238E27FC236}">
                  <a16:creationId xmlns:a16="http://schemas.microsoft.com/office/drawing/2014/main" xmlns="" id="{FA063B09-D045-9B06-8018-3DED3B26BB50}"/>
                </a:ext>
              </a:extLst>
            </p:cNvPr>
            <p:cNvSpPr txBox="1"/>
            <p:nvPr/>
          </p:nvSpPr>
          <p:spPr>
            <a:xfrm>
              <a:off x="-555806" y="0"/>
              <a:ext cx="4930277" cy="1015663"/>
            </a:xfrm>
            <a:prstGeom prst="rect">
              <a:avLst/>
            </a:prstGeom>
            <a:noFill/>
          </p:spPr>
          <p:txBody>
            <a:bodyPr wrap="square" rtlCol="0">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6000" b="0">
                  <a:ln w="1651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9Slide05 Phobia" panose="02000506000000020003" pitchFamily="2" charset="0"/>
                  <a:ea typeface="+mn-ea"/>
                </a:rPr>
                <a:t>Hoạt động:</a:t>
              </a:r>
              <a:endParaRPr lang="zh-CN" altLang="en-US" sz="6000" b="0" dirty="0">
                <a:ln w="1651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9Slide05 Phobia" panose="02000506000000020003" pitchFamily="2" charset="0"/>
                <a:ea typeface="+mn-ea"/>
              </a:endParaRPr>
            </a:p>
          </p:txBody>
        </p:sp>
        <p:sp>
          <p:nvSpPr>
            <p:cNvPr id="15" name="文本框 18">
              <a:extLst>
                <a:ext uri="{FF2B5EF4-FFF2-40B4-BE49-F238E27FC236}">
                  <a16:creationId xmlns:a16="http://schemas.microsoft.com/office/drawing/2014/main" xmlns="" id="{6B666F7D-ECD7-AA65-D9E5-CC5D7D9141D8}"/>
                </a:ext>
              </a:extLst>
            </p:cNvPr>
            <p:cNvSpPr txBox="1"/>
            <p:nvPr/>
          </p:nvSpPr>
          <p:spPr>
            <a:xfrm>
              <a:off x="-333125" y="-12015"/>
              <a:ext cx="4484914" cy="1015663"/>
            </a:xfrm>
            <a:prstGeom prst="rect">
              <a:avLst/>
            </a:prstGeom>
            <a:noFill/>
          </p:spPr>
          <p:txBody>
            <a:bodyPr wrap="square" rtlCol="0">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a:ln>
                    <a:noFill/>
                  </a:ln>
                  <a:solidFill>
                    <a:srgbClr val="FF66FF"/>
                  </a:solidFill>
                  <a:effectLst/>
                  <a:uLnTx/>
                  <a:uFillTx/>
                  <a:latin typeface="#9Slide05 Phobia" panose="02000506000000020003" pitchFamily="2" charset="0"/>
                </a:rPr>
                <a:t>Hoạt động:</a:t>
              </a:r>
              <a:endParaRPr kumimoji="0" lang="zh-CN" altLang="en-US" sz="6000" b="0" i="0" u="none" strike="noStrike" kern="1200" cap="none" spc="0" normalizeH="0" baseline="0" noProof="0" dirty="0">
                <a:ln>
                  <a:noFill/>
                </a:ln>
                <a:solidFill>
                  <a:srgbClr val="FF66FF"/>
                </a:solidFill>
                <a:effectLst/>
                <a:uLnTx/>
                <a:uFillTx/>
                <a:latin typeface="#9Slide05 Phobia" panose="02000506000000020003" pitchFamily="2" charset="0"/>
              </a:endParaRPr>
            </a:p>
          </p:txBody>
        </p:sp>
      </p:grpSp>
    </p:spTree>
    <p:extLst>
      <p:ext uri="{BB962C8B-B14F-4D97-AF65-F5344CB8AC3E}">
        <p14:creationId xmlns:p14="http://schemas.microsoft.com/office/powerpoint/2010/main" val="216409353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2000">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6" presetClass="emph" presetSubtype="0" fill="hold" nodeType="afterEffect">
                                      <p:stCondLst>
                                        <p:cond delay="0"/>
                                      </p:stCondLst>
                                      <p:childTnLst>
                                        <p:animEffect transition="out" filter="fade">
                                          <p:cBhvr>
                                            <p:cTn id="11" dur="500" tmFilter="0, 0; .2, .5; .8, .5; 1, 0"/>
                                            <p:tgtEl>
                                              <p:spTgt spid="2"/>
                                            </p:tgtEl>
                                          </p:cBhvr>
                                        </p:animEffect>
                                        <p:animScale>
                                          <p:cBhvr>
                                            <p:cTn id="12" dur="250" autoRev="1" fill="hold"/>
                                            <p:tgtEl>
                                              <p:spTgt spid="2"/>
                                            </p:tgtEl>
                                          </p:cBhvr>
                                          <p:by x="105000" y="105000"/>
                                        </p:animScale>
                                      </p:childTnLst>
                                      <p:subTnLst>
                                        <p:audio>
                                          <p:cMediaNode>
                                            <p:cTn display="0" masterRel="sameClick">
                                              <p:stCondLst>
                                                <p:cond evt="begin" delay="0">
                                                  <p:tn val="10"/>
                                                </p:cond>
                                              </p:stCondLst>
                                              <p:endCondLst>
                                                <p:cond evt="onStopAudio" delay="0">
                                                  <p:tgtEl>
                                                    <p:sldTgt/>
                                                  </p:tgtEl>
                                                </p:cond>
                                              </p:endCondLst>
                                            </p:cTn>
                                            <p:tgtEl>
                                              <p:sndTgt r:embed="rId2" name="Trò-chơi-chíu.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14:presetBounceEnd="80000">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14:bounceEnd="80000">
                                          <p:cBhvr additive="base">
                                            <p:cTn id="17" dur="1000" fill="hold"/>
                                            <p:tgtEl>
                                              <p:spTgt spid="20"/>
                                            </p:tgtEl>
                                            <p:attrNameLst>
                                              <p:attrName>ppt_x</p:attrName>
                                            </p:attrNameLst>
                                          </p:cBhvr>
                                          <p:tavLst>
                                            <p:tav tm="0">
                                              <p:val>
                                                <p:strVal val="#ppt_x"/>
                                              </p:val>
                                            </p:tav>
                                            <p:tav tm="100000">
                                              <p:val>
                                                <p:strVal val="#ppt_x"/>
                                              </p:val>
                                            </p:tav>
                                          </p:tavLst>
                                        </p:anim>
                                        <p:anim calcmode="lin" valueType="num" p14:bounceEnd="80000">
                                          <p:cBhvr additive="base">
                                            <p:cTn id="18" dur="10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14:presetBounceEnd="80000">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14:bounceEnd="80000">
                                          <p:cBhvr additive="base">
                                            <p:cTn id="21" dur="1000" fill="hold"/>
                                            <p:tgtEl>
                                              <p:spTgt spid="21"/>
                                            </p:tgtEl>
                                            <p:attrNameLst>
                                              <p:attrName>ppt_x</p:attrName>
                                            </p:attrNameLst>
                                          </p:cBhvr>
                                          <p:tavLst>
                                            <p:tav tm="0">
                                              <p:val>
                                                <p:strVal val="#ppt_x"/>
                                              </p:val>
                                            </p:tav>
                                            <p:tav tm="100000">
                                              <p:val>
                                                <p:strVal val="#ppt_x"/>
                                              </p:val>
                                            </p:tav>
                                          </p:tavLst>
                                        </p:anim>
                                        <p:anim calcmode="lin" valueType="num" p14:bounceEnd="80000">
                                          <p:cBhvr additive="base">
                                            <p:cTn id="22" dur="100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Trò-chơi-chíu.wav"/>
                                            </p:tgtEl>
                                          </p:cMediaNode>
                                        </p:audio>
                                      </p:subTnLst>
                                    </p:cTn>
                                  </p:par>
                                  <p:par>
                                    <p:cTn id="23" presetID="12" presetClass="entr" presetSubtype="8"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ppt_x</p:attrName>
                                            </p:attrNameLst>
                                          </p:cBhvr>
                                          <p:tavLst>
                                            <p:tav tm="0">
                                              <p:val>
                                                <p:strVal val="#ppt_x-#ppt_w*1.125000"/>
                                              </p:val>
                                            </p:tav>
                                            <p:tav tm="100000">
                                              <p:val>
                                                <p:strVal val="#ppt_x"/>
                                              </p:val>
                                            </p:tav>
                                          </p:tavLst>
                                        </p:anim>
                                        <p:animEffect transition="in" filter="wipe(right)">
                                          <p:cBhvr>
                                            <p:cTn id="26" dur="500"/>
                                            <p:tgtEl>
                                              <p:spTgt spid="13"/>
                                            </p:tgtEl>
                                          </p:cBhvr>
                                        </p:animEffect>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250" fill="hold"/>
                                            <p:tgtEl>
                                              <p:spTgt spid="10"/>
                                            </p:tgtEl>
                                            <p:attrNameLst>
                                              <p:attrName>ppt_w</p:attrName>
                                            </p:attrNameLst>
                                          </p:cBhvr>
                                          <p:tavLst>
                                            <p:tav tm="0">
                                              <p:val>
                                                <p:fltVal val="0"/>
                                              </p:val>
                                            </p:tav>
                                            <p:tav tm="100000">
                                              <p:val>
                                                <p:strVal val="#ppt_w"/>
                                              </p:val>
                                            </p:tav>
                                          </p:tavLst>
                                        </p:anim>
                                        <p:anim calcmode="lin" valueType="num">
                                          <p:cBhvr>
                                            <p:cTn id="31" dur="250" fill="hold"/>
                                            <p:tgtEl>
                                              <p:spTgt spid="10"/>
                                            </p:tgtEl>
                                            <p:attrNameLst>
                                              <p:attrName>ppt_h</p:attrName>
                                            </p:attrNameLst>
                                          </p:cBhvr>
                                          <p:tavLst>
                                            <p:tav tm="0">
                                              <p:val>
                                                <p:fltVal val="0"/>
                                              </p:val>
                                            </p:tav>
                                            <p:tav tm="100000">
                                              <p:val>
                                                <p:strVal val="#ppt_h"/>
                                              </p:val>
                                            </p:tav>
                                          </p:tavLst>
                                        </p:anim>
                                        <p:animEffect transition="in" filter="fade">
                                          <p:cBhvr>
                                            <p:cTn id="32" dur="250"/>
                                            <p:tgtEl>
                                              <p:spTgt spid="10"/>
                                            </p:tgtEl>
                                          </p:cBhvr>
                                        </p:animEffect>
                                      </p:childTnLst>
                                      <p:subTnLst>
                                        <p:audio>
                                          <p:cMediaNode>
                                            <p:cTn display="0" masterRel="sameClick">
                                              <p:stCondLst>
                                                <p:cond evt="begin" delay="0">
                                                  <p:tn val="28"/>
                                                </p:cond>
                                              </p:stCondLst>
                                              <p:endCondLst>
                                                <p:cond evt="onStopAudio" delay="0">
                                                  <p:tgtEl>
                                                    <p:sldTgt/>
                                                  </p:tgtEl>
                                                </p:cond>
                                              </p:endCondLst>
                                            </p:cTn>
                                            <p:tgtEl>
                                              <p:sndTgt r:embed="rId3" name="whoosh.wav"/>
                                            </p:tgtEl>
                                          </p:cMediaNode>
                                        </p:audio>
                                      </p:subTnLst>
                                    </p:cTn>
                                  </p:par>
                                </p:childTnLst>
                              </p:cTn>
                            </p:par>
                            <p:par>
                              <p:cTn id="33" fill="hold">
                                <p:stCondLst>
                                  <p:cond delay="1250"/>
                                </p:stCondLst>
                                <p:childTnLst>
                                  <p:par>
                                    <p:cTn id="34" presetID="6" presetClass="emph" presetSubtype="0" fill="hold" nodeType="afterEffect" p14:presetBounceEnd="98000">
                                      <p:stCondLst>
                                        <p:cond delay="0"/>
                                      </p:stCondLst>
                                      <p:childTnLst>
                                        <p:animScale p14:bounceEnd="98000">
                                          <p:cBhvr>
                                            <p:cTn id="35" dur="2000" fill="hold"/>
                                            <p:tgtEl>
                                              <p:spTgt spid="10"/>
                                            </p:tgtEl>
                                          </p:cBhvr>
                                          <p:by x="101000" y="10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6" presetClass="emph" presetSubtype="0" fill="hold" nodeType="afterEffect">
                                      <p:stCondLst>
                                        <p:cond delay="0"/>
                                      </p:stCondLst>
                                      <p:childTnLst>
                                        <p:animEffect transition="out" filter="fade">
                                          <p:cBhvr>
                                            <p:cTn id="11" dur="500" tmFilter="0, 0; .2, .5; .8, .5; 1, 0"/>
                                            <p:tgtEl>
                                              <p:spTgt spid="2"/>
                                            </p:tgtEl>
                                          </p:cBhvr>
                                        </p:animEffect>
                                        <p:animScale>
                                          <p:cBhvr>
                                            <p:cTn id="12" dur="250" autoRev="1" fill="hold"/>
                                            <p:tgtEl>
                                              <p:spTgt spid="2"/>
                                            </p:tgtEl>
                                          </p:cBhvr>
                                          <p:by x="105000" y="105000"/>
                                        </p:animScale>
                                      </p:childTnLst>
                                      <p:subTnLst>
                                        <p:audio>
                                          <p:cMediaNode>
                                            <p:cTn display="0" masterRel="sameClick">
                                              <p:stCondLst>
                                                <p:cond evt="begin" delay="0">
                                                  <p:tn val="10"/>
                                                </p:cond>
                                              </p:stCondLst>
                                              <p:endCondLst>
                                                <p:cond evt="onStopAudio" delay="0">
                                                  <p:tgtEl>
                                                    <p:sldTgt/>
                                                  </p:tgtEl>
                                                </p:cond>
                                              </p:endCondLst>
                                            </p:cTn>
                                            <p:tgtEl>
                                              <p:sndTgt r:embed="rId11" name="Trò-chơi-chíu.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ppt_x"/>
                                              </p:val>
                                            </p:tav>
                                            <p:tav tm="100000">
                                              <p:val>
                                                <p:strVal val="#ppt_x"/>
                                              </p:val>
                                            </p:tav>
                                          </p:tavLst>
                                        </p:anim>
                                        <p:anim calcmode="lin" valueType="num">
                                          <p:cBhvr additive="base">
                                            <p:cTn id="18" dur="10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1000" fill="hold"/>
                                            <p:tgtEl>
                                              <p:spTgt spid="21"/>
                                            </p:tgtEl>
                                            <p:attrNameLst>
                                              <p:attrName>ppt_x</p:attrName>
                                            </p:attrNameLst>
                                          </p:cBhvr>
                                          <p:tavLst>
                                            <p:tav tm="0">
                                              <p:val>
                                                <p:strVal val="#ppt_x"/>
                                              </p:val>
                                            </p:tav>
                                            <p:tav tm="100000">
                                              <p:val>
                                                <p:strVal val="#ppt_x"/>
                                              </p:val>
                                            </p:tav>
                                          </p:tavLst>
                                        </p:anim>
                                        <p:anim calcmode="lin" valueType="num">
                                          <p:cBhvr additive="base">
                                            <p:cTn id="22" dur="100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11" name="Trò-chơi-chíu.wav"/>
                                            </p:tgtEl>
                                          </p:cMediaNode>
                                        </p:audio>
                                      </p:subTnLst>
                                    </p:cTn>
                                  </p:par>
                                  <p:par>
                                    <p:cTn id="23" presetID="12" presetClass="entr" presetSubtype="8"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ppt_x</p:attrName>
                                            </p:attrNameLst>
                                          </p:cBhvr>
                                          <p:tavLst>
                                            <p:tav tm="0">
                                              <p:val>
                                                <p:strVal val="#ppt_x-#ppt_w*1.125000"/>
                                              </p:val>
                                            </p:tav>
                                            <p:tav tm="100000">
                                              <p:val>
                                                <p:strVal val="#ppt_x"/>
                                              </p:val>
                                            </p:tav>
                                          </p:tavLst>
                                        </p:anim>
                                        <p:animEffect transition="in" filter="wipe(right)">
                                          <p:cBhvr>
                                            <p:cTn id="26" dur="500"/>
                                            <p:tgtEl>
                                              <p:spTgt spid="13"/>
                                            </p:tgtEl>
                                          </p:cBhvr>
                                        </p:animEffect>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250" fill="hold"/>
                                            <p:tgtEl>
                                              <p:spTgt spid="10"/>
                                            </p:tgtEl>
                                            <p:attrNameLst>
                                              <p:attrName>ppt_w</p:attrName>
                                            </p:attrNameLst>
                                          </p:cBhvr>
                                          <p:tavLst>
                                            <p:tav tm="0">
                                              <p:val>
                                                <p:fltVal val="0"/>
                                              </p:val>
                                            </p:tav>
                                            <p:tav tm="100000">
                                              <p:val>
                                                <p:strVal val="#ppt_w"/>
                                              </p:val>
                                            </p:tav>
                                          </p:tavLst>
                                        </p:anim>
                                        <p:anim calcmode="lin" valueType="num">
                                          <p:cBhvr>
                                            <p:cTn id="31" dur="250" fill="hold"/>
                                            <p:tgtEl>
                                              <p:spTgt spid="10"/>
                                            </p:tgtEl>
                                            <p:attrNameLst>
                                              <p:attrName>ppt_h</p:attrName>
                                            </p:attrNameLst>
                                          </p:cBhvr>
                                          <p:tavLst>
                                            <p:tav tm="0">
                                              <p:val>
                                                <p:fltVal val="0"/>
                                              </p:val>
                                            </p:tav>
                                            <p:tav tm="100000">
                                              <p:val>
                                                <p:strVal val="#ppt_h"/>
                                              </p:val>
                                            </p:tav>
                                          </p:tavLst>
                                        </p:anim>
                                        <p:animEffect transition="in" filter="fade">
                                          <p:cBhvr>
                                            <p:cTn id="32" dur="250"/>
                                            <p:tgtEl>
                                              <p:spTgt spid="10"/>
                                            </p:tgtEl>
                                          </p:cBhvr>
                                        </p:animEffect>
                                      </p:childTnLst>
                                      <p:subTnLst>
                                        <p:audio>
                                          <p:cMediaNode>
                                            <p:cTn display="0" masterRel="sameClick">
                                              <p:stCondLst>
                                                <p:cond evt="begin" delay="0">
                                                  <p:tn val="28"/>
                                                </p:cond>
                                              </p:stCondLst>
                                              <p:endCondLst>
                                                <p:cond evt="onStopAudio" delay="0">
                                                  <p:tgtEl>
                                                    <p:sldTgt/>
                                                  </p:tgtEl>
                                                </p:cond>
                                              </p:endCondLst>
                                            </p:cTn>
                                            <p:tgtEl>
                                              <p:sndTgt r:embed="rId12" name="whoosh.wav"/>
                                            </p:tgtEl>
                                          </p:cMediaNode>
                                        </p:audio>
                                      </p:subTnLst>
                                    </p:cTn>
                                  </p:par>
                                </p:childTnLst>
                              </p:cTn>
                            </p:par>
                            <p:par>
                              <p:cTn id="33" fill="hold">
                                <p:stCondLst>
                                  <p:cond delay="1250"/>
                                </p:stCondLst>
                                <p:childTnLst>
                                  <p:par>
                                    <p:cTn id="34" presetID="6" presetClass="emph" presetSubtype="0" fill="hold" nodeType="afterEffect">
                                      <p:stCondLst>
                                        <p:cond delay="0"/>
                                      </p:stCondLst>
                                      <p:childTnLst>
                                        <p:animScale>
                                          <p:cBhvr>
                                            <p:cTn id="35" dur="2000" fill="hold"/>
                                            <p:tgtEl>
                                              <p:spTgt spid="10"/>
                                            </p:tgtEl>
                                          </p:cBhvr>
                                          <p:by x="101000" y="10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21">
            <a:extLst>
              <a:ext uri="{FF2B5EF4-FFF2-40B4-BE49-F238E27FC236}">
                <a16:creationId xmlns:a16="http://schemas.microsoft.com/office/drawing/2014/main" xmlns="" id="{8106A2BF-EABB-8D96-0B69-BD24CC3C8D34}"/>
              </a:ext>
            </a:extLst>
          </p:cNvPr>
          <p:cNvSpPr/>
          <p:nvPr/>
        </p:nvSpPr>
        <p:spPr>
          <a:xfrm>
            <a:off x="351691" y="377573"/>
            <a:ext cx="11465171" cy="6102853"/>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Picture 66">
            <a:extLst>
              <a:ext uri="{FF2B5EF4-FFF2-40B4-BE49-F238E27FC236}">
                <a16:creationId xmlns:a16="http://schemas.microsoft.com/office/drawing/2014/main" xmlns="" id="{36DF0096-6CEA-064E-AF17-D94FA4551EEE}"/>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500" b="92250" l="10000" r="90000">
                        <a14:foregroundMark x1="37250" y1="8875" x2="52500" y2="12500"/>
                        <a14:foregroundMark x1="50875" y1="6125" x2="54125" y2="6125"/>
                        <a14:foregroundMark x1="42500" y1="4500" x2="45500" y2="6125"/>
                        <a14:foregroundMark x1="49125" y1="45875" x2="52625" y2="52375"/>
                        <a14:foregroundMark x1="52625" y1="52375" x2="53375" y2="53000"/>
                        <a14:foregroundMark x1="46375" y1="47250" x2="51125" y2="52000"/>
                        <a14:foregroundMark x1="44750" y1="90875" x2="53625" y2="92250"/>
                      </a14:backgroundRemoval>
                    </a14:imgEffect>
                  </a14:imgLayer>
                </a14:imgProps>
              </a:ext>
              <a:ext uri="{28A0092B-C50C-407E-A947-70E740481C1C}">
                <a14:useLocalDpi xmlns:a14="http://schemas.microsoft.com/office/drawing/2010/main" val="0"/>
              </a:ext>
            </a:extLst>
          </a:blip>
          <a:stretch>
            <a:fillRect/>
          </a:stretch>
        </p:blipFill>
        <p:spPr>
          <a:xfrm>
            <a:off x="4553345" y="1382711"/>
            <a:ext cx="3062570" cy="3062570"/>
          </a:xfrm>
          <a:prstGeom prst="rect">
            <a:avLst/>
          </a:prstGeom>
        </p:spPr>
      </p:pic>
      <p:cxnSp>
        <p:nvCxnSpPr>
          <p:cNvPr id="5" name="Connector: Curved 5">
            <a:extLst>
              <a:ext uri="{FF2B5EF4-FFF2-40B4-BE49-F238E27FC236}">
                <a16:creationId xmlns:a16="http://schemas.microsoft.com/office/drawing/2014/main" xmlns="" id="{E52077EB-2F7C-85E1-05E4-642344BA35A5}"/>
              </a:ext>
            </a:extLst>
          </p:cNvPr>
          <p:cNvCxnSpPr>
            <a:cxnSpLocks/>
            <a:endCxn id="7" idx="3"/>
          </p:cNvCxnSpPr>
          <p:nvPr/>
        </p:nvCxnSpPr>
        <p:spPr>
          <a:xfrm rot="10800000" flipV="1">
            <a:off x="3455018" y="2898000"/>
            <a:ext cx="1318390" cy="531000"/>
          </a:xfrm>
          <a:prstGeom prst="curvedConnector3">
            <a:avLst/>
          </a:prstGeom>
          <a:ln w="28575">
            <a:solidFill>
              <a:srgbClr val="FF0066"/>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7">
            <a:extLst>
              <a:ext uri="{FF2B5EF4-FFF2-40B4-BE49-F238E27FC236}">
                <a16:creationId xmlns:a16="http://schemas.microsoft.com/office/drawing/2014/main" xmlns="" id="{EEFCB02B-1801-5FEF-103B-65C58A5364E5}"/>
              </a:ext>
            </a:extLst>
          </p:cNvPr>
          <p:cNvPicPr>
            <a:picLocks noChangeAspect="1"/>
          </p:cNvPicPr>
          <p:nvPr/>
        </p:nvPicPr>
        <p:blipFill>
          <a:blip r:embed="rId5"/>
          <a:stretch>
            <a:fillRect/>
          </a:stretch>
        </p:blipFill>
        <p:spPr>
          <a:xfrm>
            <a:off x="832575" y="2115000"/>
            <a:ext cx="2622443" cy="2628000"/>
          </a:xfrm>
          <a:prstGeom prst="rect">
            <a:avLst/>
          </a:prstGeom>
        </p:spPr>
      </p:pic>
      <p:cxnSp>
        <p:nvCxnSpPr>
          <p:cNvPr id="15" name="Connector: Curved 6">
            <a:extLst>
              <a:ext uri="{FF2B5EF4-FFF2-40B4-BE49-F238E27FC236}">
                <a16:creationId xmlns:a16="http://schemas.microsoft.com/office/drawing/2014/main" xmlns="" id="{B0E8E3E9-7FB8-8D84-B0E0-431C4B375AB7}"/>
              </a:ext>
            </a:extLst>
          </p:cNvPr>
          <p:cNvCxnSpPr>
            <a:cxnSpLocks/>
            <a:endCxn id="16" idx="1"/>
          </p:cNvCxnSpPr>
          <p:nvPr/>
        </p:nvCxnSpPr>
        <p:spPr>
          <a:xfrm>
            <a:off x="7395851" y="2898000"/>
            <a:ext cx="1321167" cy="531000"/>
          </a:xfrm>
          <a:prstGeom prst="curvedConnector3">
            <a:avLst>
              <a:gd name="adj1" fmla="val 50000"/>
            </a:avLst>
          </a:prstGeom>
          <a:ln w="28575">
            <a:solidFill>
              <a:srgbClr val="FF0066"/>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9">
            <a:extLst>
              <a:ext uri="{FF2B5EF4-FFF2-40B4-BE49-F238E27FC236}">
                <a16:creationId xmlns:a16="http://schemas.microsoft.com/office/drawing/2014/main" xmlns="" id="{C79D97C5-46E6-F8A4-3730-867E5EDF1095}"/>
              </a:ext>
            </a:extLst>
          </p:cNvPr>
          <p:cNvPicPr>
            <a:picLocks noChangeAspect="1"/>
          </p:cNvPicPr>
          <p:nvPr/>
        </p:nvPicPr>
        <p:blipFill>
          <a:blip r:embed="rId6"/>
          <a:stretch>
            <a:fillRect/>
          </a:stretch>
        </p:blipFill>
        <p:spPr>
          <a:xfrm>
            <a:off x="8717018" y="2115000"/>
            <a:ext cx="2622443" cy="2628000"/>
          </a:xfrm>
          <a:prstGeom prst="rect">
            <a:avLst/>
          </a:prstGeom>
        </p:spPr>
      </p:pic>
      <p:pic>
        <p:nvPicPr>
          <p:cNvPr id="17" name="Picture 8">
            <a:extLst>
              <a:ext uri="{FF2B5EF4-FFF2-40B4-BE49-F238E27FC236}">
                <a16:creationId xmlns:a16="http://schemas.microsoft.com/office/drawing/2014/main" xmlns="" id="{EBEC3E6E-5E3E-9AF4-01F7-45503C6234D2}"/>
              </a:ext>
            </a:extLst>
          </p:cNvPr>
          <p:cNvPicPr>
            <a:picLocks noChangeAspect="1"/>
          </p:cNvPicPr>
          <p:nvPr/>
        </p:nvPicPr>
        <p:blipFill>
          <a:blip r:embed="rId7"/>
          <a:stretch>
            <a:fillRect/>
          </a:stretch>
        </p:blipFill>
        <p:spPr>
          <a:xfrm>
            <a:off x="4967152" y="4700796"/>
            <a:ext cx="2428699" cy="2428699"/>
          </a:xfrm>
          <a:prstGeom prst="rect">
            <a:avLst/>
          </a:prstGeom>
        </p:spPr>
      </p:pic>
      <p:cxnSp>
        <p:nvCxnSpPr>
          <p:cNvPr id="19" name="Straight Arrow Connector 10">
            <a:extLst>
              <a:ext uri="{FF2B5EF4-FFF2-40B4-BE49-F238E27FC236}">
                <a16:creationId xmlns:a16="http://schemas.microsoft.com/office/drawing/2014/main" xmlns="" id="{1DC2FECF-8FD1-C63E-02FD-5DCC6BE18CAE}"/>
              </a:ext>
            </a:extLst>
          </p:cNvPr>
          <p:cNvCxnSpPr>
            <a:cxnSpLocks/>
          </p:cNvCxnSpPr>
          <p:nvPr/>
        </p:nvCxnSpPr>
        <p:spPr>
          <a:xfrm>
            <a:off x="6126834" y="4377756"/>
            <a:ext cx="0" cy="365244"/>
          </a:xfrm>
          <a:prstGeom prst="straightConnector1">
            <a:avLst/>
          </a:prstGeom>
          <a:ln w="28575">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3">
            <a:extLst>
              <a:ext uri="{FF2B5EF4-FFF2-40B4-BE49-F238E27FC236}">
                <a16:creationId xmlns:a16="http://schemas.microsoft.com/office/drawing/2014/main" xmlns="" id="{4049F02E-41FC-368C-D46A-55C69A918624}"/>
              </a:ext>
            </a:extLst>
          </p:cNvPr>
          <p:cNvSpPr txBox="1"/>
          <p:nvPr/>
        </p:nvSpPr>
        <p:spPr>
          <a:xfrm>
            <a:off x="1572186" y="377573"/>
            <a:ext cx="9218629" cy="1107996"/>
          </a:xfrm>
          <a:prstGeom prst="rect">
            <a:avLst/>
          </a:prstGeom>
          <a:noFill/>
        </p:spPr>
        <p:txBody>
          <a:bodyPr wrap="square" rtlCol="0">
            <a:spAutoFit/>
          </a:bodyPr>
          <a:lstStyle/>
          <a:p>
            <a:pPr algn="ctr"/>
            <a:r>
              <a:rPr lang="en-US" sz="6600">
                <a:solidFill>
                  <a:srgbClr val="CC99FF"/>
                </a:solidFill>
                <a:effectLst>
                  <a:glow rad="127000">
                    <a:schemeClr val="bg1"/>
                  </a:glow>
                  <a:outerShdw blurRad="38100" dist="38100" dir="2700000" algn="tl">
                    <a:srgbClr val="000000">
                      <a:alpha val="43137"/>
                    </a:srgbClr>
                  </a:outerShdw>
                </a:effectLst>
                <a:latin typeface="UTM Cookies" panose="02040603050506020204" pitchFamily="18" charset="0"/>
              </a:rPr>
              <a:t>LẮNG NGHE ĐỌC MẪU</a:t>
            </a:r>
            <a:endParaRPr lang="en-US" sz="6600" dirty="0">
              <a:solidFill>
                <a:srgbClr val="CC99FF"/>
              </a:solidFill>
              <a:effectLst>
                <a:glow rad="127000">
                  <a:schemeClr val="bg1"/>
                </a:glow>
                <a:outerShdw blurRad="38100" dist="38100" dir="2700000" algn="tl">
                  <a:srgbClr val="000000">
                    <a:alpha val="43137"/>
                  </a:srgbClr>
                </a:outerShdw>
              </a:effectLst>
              <a:latin typeface="UTM Cookies" panose="02040603050506020204" pitchFamily="18" charset="0"/>
            </a:endParaRPr>
          </a:p>
        </p:txBody>
      </p:sp>
    </p:spTree>
    <p:extLst>
      <p:ext uri="{BB962C8B-B14F-4D97-AF65-F5344CB8AC3E}">
        <p14:creationId xmlns:p14="http://schemas.microsoft.com/office/powerpoint/2010/main" val="234848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1.04167E-6 3.7037E-7 L -1.04167E-6 -0.07222 " pathEditMode="relative" rAng="0" ptsTypes="AA">
                                      <p:cBhvr>
                                        <p:cTn id="6" dur="250" accel="50000" decel="50000" autoRev="1" fill="hold">
                                          <p:stCondLst>
                                            <p:cond delay="0"/>
                                          </p:stCondLst>
                                        </p:cTn>
                                        <p:tgtEl>
                                          <p:spTgt spid="20"/>
                                        </p:tgtEl>
                                        <p:attrNameLst>
                                          <p:attrName>ppt_x</p:attrName>
                                          <p:attrName>ppt_y</p:attrName>
                                        </p:attrNameLst>
                                      </p:cBhvr>
                                      <p:rCtr x="0" y="-3611"/>
                                    </p:animMotion>
                                    <p:animRot by="1500000">
                                      <p:cBhvr>
                                        <p:cTn id="7" dur="125" fill="hold">
                                          <p:stCondLst>
                                            <p:cond delay="0"/>
                                          </p:stCondLst>
                                        </p:cTn>
                                        <p:tgtEl>
                                          <p:spTgt spid="20"/>
                                        </p:tgtEl>
                                        <p:attrNameLst>
                                          <p:attrName>r</p:attrName>
                                        </p:attrNameLst>
                                      </p:cBhvr>
                                    </p:animRot>
                                    <p:animRot by="-1500000">
                                      <p:cBhvr>
                                        <p:cTn id="8" dur="125" fill="hold">
                                          <p:stCondLst>
                                            <p:cond delay="125"/>
                                          </p:stCondLst>
                                        </p:cTn>
                                        <p:tgtEl>
                                          <p:spTgt spid="20"/>
                                        </p:tgtEl>
                                        <p:attrNameLst>
                                          <p:attrName>r</p:attrName>
                                        </p:attrNameLst>
                                      </p:cBhvr>
                                    </p:animRot>
                                    <p:animRot by="-1500000">
                                      <p:cBhvr>
                                        <p:cTn id="9" dur="125" fill="hold">
                                          <p:stCondLst>
                                            <p:cond delay="250"/>
                                          </p:stCondLst>
                                        </p:cTn>
                                        <p:tgtEl>
                                          <p:spTgt spid="20"/>
                                        </p:tgtEl>
                                        <p:attrNameLst>
                                          <p:attrName>r</p:attrName>
                                        </p:attrNameLst>
                                      </p:cBhvr>
                                    </p:animRot>
                                    <p:animRot by="1500000">
                                      <p:cBhvr>
                                        <p:cTn id="10" dur="125" fill="hold">
                                          <p:stCondLst>
                                            <p:cond delay="375"/>
                                          </p:stCondLst>
                                        </p:cTn>
                                        <p:tgtEl>
                                          <p:spTgt spid="2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Trò-chơi-chíu.wav"/>
                                        </p:tgtEl>
                                      </p:cMediaNode>
                                    </p:audio>
                                  </p:subTnLst>
                                </p:cTn>
                              </p:par>
                            </p:childTnLst>
                          </p:cTn>
                        </p:par>
                        <p:par>
                          <p:cTn id="16" fill="hold">
                            <p:stCondLst>
                              <p:cond delay="500"/>
                            </p:stCondLst>
                            <p:childTnLst>
                              <p:par>
                                <p:cTn id="17" presetID="21"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subTnLst>
                                    <p:audio>
                                      <p:cMediaNode>
                                        <p:cTn display="0" masterRel="sameClick">
                                          <p:stCondLst>
                                            <p:cond evt="begin" delay="0">
                                              <p:tn val="22"/>
                                            </p:cond>
                                          </p:stCondLst>
                                          <p:endCondLst>
                                            <p:cond evt="onStopAudio" delay="0">
                                              <p:tgtEl>
                                                <p:sldTgt/>
                                              </p:tgtEl>
                                            </p:cond>
                                          </p:endCondLst>
                                        </p:cTn>
                                        <p:tgtEl>
                                          <p:sndTgt r:embed="rId2" name="Trò-chơi-chíu.wav"/>
                                        </p:tgtEl>
                                      </p:cMediaNode>
                                    </p:audio>
                                  </p:subTnLst>
                                </p:cTn>
                              </p:par>
                            </p:childTnLst>
                          </p:cTn>
                        </p:par>
                        <p:par>
                          <p:cTn id="25" fill="hold">
                            <p:stCondLst>
                              <p:cond delay="500"/>
                            </p:stCondLst>
                            <p:childTnLst>
                              <p:par>
                                <p:cTn id="26" presetID="21" presetClass="entr" presetSubtype="1"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heel(1)">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up)">
                                      <p:cBhvr>
                                        <p:cTn id="33" dur="500"/>
                                        <p:tgtEl>
                                          <p:spTgt spid="19"/>
                                        </p:tgtEl>
                                      </p:cBhvr>
                                    </p:animEffect>
                                  </p:childTnLst>
                                  <p:subTnLst>
                                    <p:audio>
                                      <p:cMediaNode>
                                        <p:cTn display="0" masterRel="sameClick">
                                          <p:stCondLst>
                                            <p:cond evt="begin" delay="0">
                                              <p:tn val="31"/>
                                            </p:cond>
                                          </p:stCondLst>
                                          <p:endCondLst>
                                            <p:cond evt="onStopAudio" delay="0">
                                              <p:tgtEl>
                                                <p:sldTgt/>
                                              </p:tgtEl>
                                            </p:cond>
                                          </p:endCondLst>
                                        </p:cTn>
                                        <p:tgtEl>
                                          <p:sndTgt r:embed="rId2" name="Trò-chơi-chíu.wav"/>
                                        </p:tgtEl>
                                      </p:cMediaNode>
                                    </p:audio>
                                  </p:subTnLst>
                                </p:cTn>
                              </p:par>
                            </p:childTnLst>
                          </p:cTn>
                        </p:par>
                        <p:par>
                          <p:cTn id="34" fill="hold">
                            <p:stCondLst>
                              <p:cond delay="500"/>
                            </p:stCondLst>
                            <p:childTnLst>
                              <p:par>
                                <p:cTn id="35" presetID="21" presetClass="entr" presetSubtype="1"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heel(1)">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xmlns="" id="{34114F68-AF19-FCAB-3CCE-6D59C5986DE4}"/>
              </a:ext>
            </a:extLst>
          </p:cNvPr>
          <p:cNvSpPr txBox="1"/>
          <p:nvPr/>
        </p:nvSpPr>
        <p:spPr>
          <a:xfrm>
            <a:off x="157104" y="1126073"/>
            <a:ext cx="7270575" cy="39703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Sống</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ở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một</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châu Phi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nghèo</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không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điện</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gia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đình</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Uy-li-am Cam-</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goam</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-ba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cũng</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như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người</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dân trong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vùng</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rất</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cơ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cực</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Kể</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từ</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khi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nhìn</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thấy</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những</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cánh</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quạt</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khổng</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lồ</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trên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bề</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thảo</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nguyên trong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một</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cuốn</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sách</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khoa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học</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Uy-li-am tin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chắc</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rằng</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cối</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xay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gió</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sẽ</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giúp</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gia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đình</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cậu</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thoát</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khỏi</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nghèo</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đói</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Cậu</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đi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học</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đều</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đặn</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đến</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thư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viện</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thường</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xuyên hơn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để</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đọc</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những</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cuốn</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sách</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khoa </a:t>
            </a:r>
            <a:r>
              <a:rPr kumimoji="0" lang="vi-VN"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học</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TextBox 12">
            <a:extLst>
              <a:ext uri="{FF2B5EF4-FFF2-40B4-BE49-F238E27FC236}">
                <a16:creationId xmlns:a16="http://schemas.microsoft.com/office/drawing/2014/main" xmlns="" id="{51CBDDE1-D5D1-5D6C-931C-3270B547092C}"/>
              </a:ext>
            </a:extLst>
          </p:cNvPr>
          <p:cNvSpPr txBox="1"/>
          <p:nvPr/>
        </p:nvSpPr>
        <p:spPr>
          <a:xfrm>
            <a:off x="3306055" y="-48794"/>
            <a:ext cx="5579889" cy="1901354"/>
          </a:xfrm>
          <a:prstGeom prst="rect">
            <a:avLst/>
          </a:prstGeom>
          <a:noFill/>
        </p:spPr>
        <p:txBody>
          <a:bodyPr wrap="square">
            <a:spAutoFit/>
          </a:bodyPr>
          <a:lstStyle/>
          <a:p>
            <a:pPr marL="0" marR="0" lvl="0" indent="0" algn="ctr" defTabSz="914400" rtl="0" eaLnBrk="1" fontAlgn="base" latinLnBrk="0" hangingPunct="1">
              <a:lnSpc>
                <a:spcPct val="130000"/>
              </a:lnSpc>
              <a:spcBef>
                <a:spcPts val="0"/>
              </a:spcBef>
              <a:spcAft>
                <a:spcPts val="600"/>
              </a:spcAft>
              <a:buClrTx/>
              <a:buSzTx/>
              <a:buFontTx/>
              <a:buNone/>
              <a:tabLst/>
              <a:defRPr/>
            </a:pPr>
            <a:r>
              <a:rPr kumimoji="0" lang="sv-SE" sz="4800" b="1" i="0" u="none" strike="noStrike" kern="1200" cap="none" spc="0" normalizeH="0" baseline="0" noProof="0">
                <a:ln w="28575">
                  <a:solidFill>
                    <a:prstClr val="black"/>
                  </a:solidFill>
                  <a:prstDash val="solid"/>
                </a:ln>
                <a:solidFill>
                  <a:srgbClr val="99FF99"/>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C</a:t>
            </a:r>
            <a:r>
              <a:rPr lang="sv-SE" sz="4800" b="1">
                <a:ln w="28575">
                  <a:solidFill>
                    <a:prstClr val="black"/>
                  </a:solidFill>
                  <a:prstDash val="solid"/>
                </a:ln>
                <a:solidFill>
                  <a:srgbClr val="FFFF99"/>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ậ</a:t>
            </a:r>
            <a:r>
              <a:rPr lang="sv-SE" sz="4800" b="1">
                <a:ln w="28575">
                  <a:solidFill>
                    <a:prstClr val="black"/>
                  </a:solidFill>
                  <a:prstDash val="solid"/>
                </a:ln>
                <a:solidFill>
                  <a:srgbClr val="FF9999"/>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u</a:t>
            </a:r>
            <a:r>
              <a:rPr kumimoji="0" lang="sv-SE" sz="4800" b="1" i="0" u="none" strike="noStrike" kern="1200" cap="none" spc="0" normalizeH="0" baseline="0" noProof="0">
                <a:ln w="28575">
                  <a:solidFill>
                    <a:prstClr val="black"/>
                  </a:solidFill>
                  <a:prstDash val="solid"/>
                </a:ln>
                <a:solidFill>
                  <a:srgbClr val="FF9999"/>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 </a:t>
            </a:r>
            <a:r>
              <a:rPr lang="sv-SE" sz="4800" b="1">
                <a:ln w="28575">
                  <a:solidFill>
                    <a:prstClr val="black"/>
                  </a:solidFill>
                  <a:prstDash val="solid"/>
                </a:ln>
                <a:solidFill>
                  <a:srgbClr val="CC99FF"/>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b</a:t>
            </a:r>
            <a:r>
              <a:rPr lang="sv-SE" sz="4800" b="1">
                <a:ln w="28575">
                  <a:solidFill>
                    <a:prstClr val="black"/>
                  </a:solidFill>
                  <a:prstDash val="solid"/>
                </a:ln>
                <a:solidFill>
                  <a:srgbClr val="FFCC66"/>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é </a:t>
            </a:r>
            <a:r>
              <a:rPr lang="sv-SE" sz="4800" b="1">
                <a:ln w="28575">
                  <a:solidFill>
                    <a:prstClr val="black"/>
                  </a:solidFill>
                  <a:prstDash val="solid"/>
                </a:ln>
                <a:solidFill>
                  <a:srgbClr val="99FF99"/>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g</a:t>
            </a:r>
            <a:r>
              <a:rPr lang="sv-SE" sz="4800" b="1">
                <a:ln w="28575">
                  <a:solidFill>
                    <a:prstClr val="black"/>
                  </a:solidFill>
                  <a:prstDash val="solid"/>
                </a:ln>
                <a:solidFill>
                  <a:srgbClr val="FFFF99"/>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ặ</a:t>
            </a:r>
            <a:r>
              <a:rPr lang="sv-SE" sz="4800" b="1">
                <a:ln w="28575">
                  <a:solidFill>
                    <a:prstClr val="black"/>
                  </a:solidFill>
                  <a:prstDash val="solid"/>
                </a:ln>
                <a:solidFill>
                  <a:srgbClr val="FF9999"/>
                </a:solidFill>
                <a:effectLst>
                  <a:outerShdw blurRad="12700" dist="38100" dir="2700000" algn="tl" rotWithShape="0">
                    <a:srgbClr val="5B9BD5">
                      <a:lumMod val="60000"/>
                      <a:lumOff val="40000"/>
                    </a:srgbClr>
                  </a:outerShdw>
                </a:effectLst>
                <a:latin typeface="UTM Mother" panose="02040603050506020204" pitchFamily="18" charset="0"/>
                <a:ea typeface="LNTH-LuoLuoNotangYuanTi 1" pitchFamily="2" charset="-128"/>
                <a:cs typeface="LNTH-LuoLuoNotangYuanTi 1" pitchFamily="2" charset="-128"/>
              </a:rPr>
              <a:t>t</a:t>
            </a:r>
            <a:r>
              <a:rPr kumimoji="0" lang="sv-SE" sz="4800" b="1" i="0" u="none" strike="noStrike" kern="1200" cap="none" spc="0" normalizeH="0" baseline="0" noProof="0">
                <a:ln w="28575">
                  <a:solidFill>
                    <a:prstClr val="black"/>
                  </a:solidFill>
                  <a:prstDash val="solid"/>
                </a:ln>
                <a:solidFill>
                  <a:srgbClr val="FF9999"/>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 </a:t>
            </a:r>
            <a:r>
              <a:rPr kumimoji="0" lang="sv-SE" sz="4800" b="1" i="0" u="none" strike="noStrike" kern="1200" cap="none" spc="0" normalizeH="0" baseline="0" noProof="0">
                <a:ln w="28575">
                  <a:solidFill>
                    <a:prstClr val="black"/>
                  </a:solidFill>
                  <a:prstDash val="solid"/>
                </a:ln>
                <a:solidFill>
                  <a:srgbClr val="CC99FF"/>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g</a:t>
            </a:r>
            <a:r>
              <a:rPr kumimoji="0" lang="sv-SE" sz="4800" b="1" i="0" u="none" strike="noStrike" kern="1200" cap="none" spc="0" normalizeH="0" baseline="0" noProof="0">
                <a:ln w="28575">
                  <a:solidFill>
                    <a:prstClr val="black"/>
                  </a:solidFill>
                  <a:prstDash val="solid"/>
                </a:ln>
                <a:solidFill>
                  <a:srgbClr val="FFCC66"/>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i</a:t>
            </a:r>
            <a:r>
              <a:rPr kumimoji="0" lang="sv-SE" sz="4800" b="1" i="0" u="none" strike="noStrike" kern="1200" cap="none" spc="0" normalizeH="0" baseline="0" noProof="0">
                <a:ln w="28575">
                  <a:solidFill>
                    <a:prstClr val="black"/>
                  </a:solidFill>
                  <a:prstDash val="solid"/>
                </a:ln>
                <a:solidFill>
                  <a:srgbClr val="99FF99"/>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ó</a:t>
            </a:r>
            <a:r>
              <a:rPr kumimoji="0" lang="sv-SE" sz="4800" b="1" i="0" u="none" strike="noStrike" kern="1200" cap="none" spc="0" normalizeH="0" baseline="0" noProof="0">
                <a:ln w="28575">
                  <a:solidFill>
                    <a:prstClr val="black"/>
                  </a:solidFill>
                  <a:prstDash val="solid"/>
                </a:ln>
                <a:solidFill>
                  <a:srgbClr val="FFCC66"/>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rPr>
              <a:t> </a:t>
            </a:r>
            <a:endParaRPr kumimoji="0" lang="sv-SE" sz="4800" b="1" i="0" u="none" strike="noStrike" kern="1200" cap="none" spc="0" normalizeH="0" baseline="0" noProof="0" dirty="0">
              <a:ln w="28575">
                <a:solidFill>
                  <a:prstClr val="black"/>
                </a:solidFill>
                <a:prstDash val="solid"/>
              </a:ln>
              <a:solidFill>
                <a:srgbClr val="FFFF99"/>
              </a:solidFill>
              <a:effectLst>
                <a:outerShdw blurRad="12700" dist="38100" dir="2700000" algn="tl" rotWithShape="0">
                  <a:srgbClr val="5B9BD5">
                    <a:lumMod val="60000"/>
                    <a:lumOff val="40000"/>
                  </a:srgbClr>
                </a:outerShdw>
              </a:effectLst>
              <a:uLnTx/>
              <a:uFillTx/>
              <a:latin typeface="UTM Mother" panose="02040603050506020204" pitchFamily="18" charset="0"/>
              <a:ea typeface="LNTH-LuoLuoNotangYuanTi 1" pitchFamily="2" charset="-128"/>
              <a:cs typeface="LNTH-LuoLuoNotangYuanTi 1" pitchFamily="2" charset="-128"/>
            </a:endParaRPr>
          </a:p>
        </p:txBody>
      </p:sp>
      <p:pic>
        <p:nvPicPr>
          <p:cNvPr id="3" name="Hình ảnh 2" descr="Ảnh có chứa bức vẽ, cậu bé, Mặt người, trang phục&#10;&#10;Mô tả được tạo tự động">
            <a:extLst>
              <a:ext uri="{FF2B5EF4-FFF2-40B4-BE49-F238E27FC236}">
                <a16:creationId xmlns:a16="http://schemas.microsoft.com/office/drawing/2014/main" xmlns="" id="{74EE1A24-31A0-4B1F-AC9D-938E5B9AE2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0859" y="963815"/>
            <a:ext cx="4258968" cy="4041626"/>
          </a:xfrm>
          <a:prstGeom prst="rect">
            <a:avLst/>
          </a:prstGeom>
        </p:spPr>
      </p:pic>
      <p:sp>
        <p:nvSpPr>
          <p:cNvPr id="8" name="Hộp Văn bản 7">
            <a:extLst>
              <a:ext uri="{FF2B5EF4-FFF2-40B4-BE49-F238E27FC236}">
                <a16:creationId xmlns:a16="http://schemas.microsoft.com/office/drawing/2014/main" xmlns="" id="{EF836905-1B2A-99D5-8643-08B1BD42CE68}"/>
              </a:ext>
            </a:extLst>
          </p:cNvPr>
          <p:cNvSpPr txBox="1"/>
          <p:nvPr/>
        </p:nvSpPr>
        <p:spPr>
          <a:xfrm>
            <a:off x="157104" y="5096391"/>
            <a:ext cx="11420361"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Năm đó, lũ lụt, hạn hán đã khiến cả làng cậu mất mùa rồi chìm trong nạn đói. Gia đình Uy-li-am cũng không là ngoại lệ. Không có tiền đóng học phí, cậu buộc phải nghỉ học.</a:t>
            </a:r>
          </a:p>
        </p:txBody>
      </p:sp>
    </p:spTree>
    <p:extLst>
      <p:ext uri="{BB962C8B-B14F-4D97-AF65-F5344CB8AC3E}">
        <p14:creationId xmlns:p14="http://schemas.microsoft.com/office/powerpoint/2010/main" val="2176482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1791</Words>
  <Application>Microsoft Office PowerPoint</Application>
  <PresentationFormat>Widescreen</PresentationFormat>
  <Paragraphs>210</Paragraphs>
  <Slides>43</Slides>
  <Notes>0</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43</vt:i4>
      </vt:variant>
    </vt:vector>
  </HeadingPairs>
  <TitlesOfParts>
    <vt:vector size="65" baseType="lpstr">
      <vt:lpstr>LNTH-LuoLuoNotangYuanTi 1</vt:lpstr>
      <vt:lpstr>微软雅黑</vt:lpstr>
      <vt:lpstr>宋体</vt:lpstr>
      <vt:lpstr>#9Slide05 Phobia</vt:lpstr>
      <vt:lpstr>#9Slide07 SVNBeachwood Sans</vt:lpstr>
      <vt:lpstr>Arial</vt:lpstr>
      <vt:lpstr>Calibri</vt:lpstr>
      <vt:lpstr>Calibri Light</vt:lpstr>
      <vt:lpstr>iCiel Pony</vt:lpstr>
      <vt:lpstr>Roboto</vt:lpstr>
      <vt:lpstr>SVN-Apple</vt:lpstr>
      <vt:lpstr>SVN-ARCO Typography</vt:lpstr>
      <vt:lpstr>SVN-Gretoon</vt:lpstr>
      <vt:lpstr>Times New Roman</vt:lpstr>
      <vt:lpstr>UTM Cookies</vt:lpstr>
      <vt:lpstr>UTM Duepuntozero</vt:lpstr>
      <vt:lpstr>UTM Edwardian</vt:lpstr>
      <vt:lpstr>UTM Mother</vt:lpstr>
      <vt:lpstr>UTM Showcard</vt:lpstr>
      <vt:lpstr>UVN Banh Mi</vt:lpstr>
      <vt:lpstr>字魂65号-时光手札体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Giang</dc:creator>
  <cp:lastModifiedBy>Huong Giang</cp:lastModifiedBy>
  <cp:revision>1</cp:revision>
  <dcterms:created xsi:type="dcterms:W3CDTF">2024-05-07T11:14:12Z</dcterms:created>
  <dcterms:modified xsi:type="dcterms:W3CDTF">2024-05-07T11:14:17Z</dcterms:modified>
</cp:coreProperties>
</file>